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firstSlideNum="0" strictFirstAndLastChars="0" saveSubsetFonts="1" showSpecialPlsOnTitleSld="0">
  <p:sldMasterIdLst>
    <p:sldMasterId id="2147483648" r:id="rId4"/>
    <p:sldMasterId id="214748365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Lst>
  <p:sldSz cy="9906000" cx="6858000"/>
  <p:notesSz cx="9866300" cy="673575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846">
          <p15:clr>
            <a:srgbClr val="A4A3A4"/>
          </p15:clr>
        </p15:guide>
        <p15:guide id="2" pos="391">
          <p15:clr>
            <a:srgbClr val="A4A3A4"/>
          </p15:clr>
        </p15:guide>
      </p15:sldGuideLst>
    </p:ext>
    <p:ext uri="{2D200454-40CA-4A62-9FC3-DE9A4176ACB9}">
      <p15:notesGuideLst>
        <p15:guide id="1" orient="horz" pos="2122">
          <p15:clr>
            <a:srgbClr val="A4A3A4"/>
          </p15:clr>
        </p15:guide>
        <p15:guide id="2" pos="3108">
          <p15:clr>
            <a:srgbClr val="A4A3A4"/>
          </p15:clr>
        </p15:guide>
      </p15:notesGuideLst>
    </p:ext>
    <p:ext uri="GoogleSlidesCustomDataVersion2">
      <go:slidesCustomData xmlns:go="http://customooxmlschemas.google.com/" r:id="rId42" roundtripDataSignature="AMtx7mgYBWfz0mmX5gf8LVtM2Nutjv6hG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846" orient="horz"/>
        <p:guide pos="391"/>
      </p:guideLst>
    </p:cSldViewPr>
  </p:slideViewPr>
  <p:notesViewPr>
    <p:cSldViewPr snapToGrid="0">
      <p:cViewPr varScale="1">
        <p:scale>
          <a:sx n="100" d="100"/>
          <a:sy n="100" d="100"/>
        </p:scale>
        <p:origin x="0" y="0"/>
      </p:cViewPr>
      <p:guideLst>
        <p:guide pos="2122" orient="horz"/>
        <p:guide pos="3108"/>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customschemas.google.com/relationships/presentationmetadata" Target="metadata"/><Relationship Id="rId41" Type="http://schemas.openxmlformats.org/officeDocument/2006/relationships/slide" Target="slides/slide35.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2" y="0"/>
            <a:ext cx="4275403" cy="336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588629" y="0"/>
            <a:ext cx="4275403" cy="336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4057650" y="504825"/>
            <a:ext cx="1751013" cy="2527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86632" y="3199488"/>
            <a:ext cx="7893050" cy="3031093"/>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2" y="6397806"/>
            <a:ext cx="4275403" cy="336788"/>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588629" y="6397806"/>
            <a:ext cx="4275403" cy="336788"/>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ja-JP"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1:notes"/>
          <p:cNvSpPr/>
          <p:nvPr>
            <p:ph idx="2" type="sldImg"/>
          </p:nvPr>
        </p:nvSpPr>
        <p:spPr>
          <a:xfrm>
            <a:off x="4057650" y="504825"/>
            <a:ext cx="1751013" cy="2527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 name="Google Shape;91;p1:notes"/>
          <p:cNvSpPr txBox="1"/>
          <p:nvPr>
            <p:ph idx="1" type="body"/>
          </p:nvPr>
        </p:nvSpPr>
        <p:spPr>
          <a:xfrm>
            <a:off x="986632" y="3199488"/>
            <a:ext cx="7893050" cy="303109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92" name="Google Shape;92;p1:notes"/>
          <p:cNvSpPr txBox="1"/>
          <p:nvPr>
            <p:ph idx="12" type="sldNum"/>
          </p:nvPr>
        </p:nvSpPr>
        <p:spPr>
          <a:xfrm>
            <a:off x="5588629" y="6397806"/>
            <a:ext cx="4275403" cy="336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0:notes"/>
          <p:cNvSpPr/>
          <p:nvPr>
            <p:ph idx="2" type="sldImg"/>
          </p:nvPr>
        </p:nvSpPr>
        <p:spPr>
          <a:xfrm>
            <a:off x="4057650" y="504825"/>
            <a:ext cx="1751013" cy="2527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10:notes"/>
          <p:cNvSpPr txBox="1"/>
          <p:nvPr>
            <p:ph idx="1" type="body"/>
          </p:nvPr>
        </p:nvSpPr>
        <p:spPr>
          <a:xfrm>
            <a:off x="986632" y="3199488"/>
            <a:ext cx="7893050" cy="303109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220" name="Google Shape;220;p10:notes"/>
          <p:cNvSpPr txBox="1"/>
          <p:nvPr>
            <p:ph idx="12" type="sldNum"/>
          </p:nvPr>
        </p:nvSpPr>
        <p:spPr>
          <a:xfrm>
            <a:off x="5588629" y="6397806"/>
            <a:ext cx="4275403" cy="336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1:notes"/>
          <p:cNvSpPr/>
          <p:nvPr>
            <p:ph idx="2" type="sldImg"/>
          </p:nvPr>
        </p:nvSpPr>
        <p:spPr>
          <a:xfrm>
            <a:off x="4057650" y="504825"/>
            <a:ext cx="1751013" cy="2527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p11:notes"/>
          <p:cNvSpPr txBox="1"/>
          <p:nvPr>
            <p:ph idx="1" type="body"/>
          </p:nvPr>
        </p:nvSpPr>
        <p:spPr>
          <a:xfrm>
            <a:off x="986632" y="3199488"/>
            <a:ext cx="7893050" cy="303109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238" name="Google Shape;238;p11:notes"/>
          <p:cNvSpPr txBox="1"/>
          <p:nvPr>
            <p:ph idx="12" type="sldNum"/>
          </p:nvPr>
        </p:nvSpPr>
        <p:spPr>
          <a:xfrm>
            <a:off x="5588629" y="6397806"/>
            <a:ext cx="4275403" cy="336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2:notes"/>
          <p:cNvSpPr/>
          <p:nvPr>
            <p:ph idx="2" type="sldImg"/>
          </p:nvPr>
        </p:nvSpPr>
        <p:spPr>
          <a:xfrm>
            <a:off x="4057650" y="504825"/>
            <a:ext cx="1751013" cy="2527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p12:notes"/>
          <p:cNvSpPr txBox="1"/>
          <p:nvPr>
            <p:ph idx="1" type="body"/>
          </p:nvPr>
        </p:nvSpPr>
        <p:spPr>
          <a:xfrm>
            <a:off x="986632" y="3199488"/>
            <a:ext cx="7893050" cy="303109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257" name="Google Shape;257;p12:notes"/>
          <p:cNvSpPr txBox="1"/>
          <p:nvPr>
            <p:ph idx="12" type="sldNum"/>
          </p:nvPr>
        </p:nvSpPr>
        <p:spPr>
          <a:xfrm>
            <a:off x="5588629" y="6397806"/>
            <a:ext cx="4275403" cy="336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3:notes"/>
          <p:cNvSpPr/>
          <p:nvPr>
            <p:ph idx="2" type="sldImg"/>
          </p:nvPr>
        </p:nvSpPr>
        <p:spPr>
          <a:xfrm>
            <a:off x="4057650" y="504825"/>
            <a:ext cx="1751013" cy="2527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p13:notes"/>
          <p:cNvSpPr txBox="1"/>
          <p:nvPr>
            <p:ph idx="1" type="body"/>
          </p:nvPr>
        </p:nvSpPr>
        <p:spPr>
          <a:xfrm>
            <a:off x="986632" y="3199488"/>
            <a:ext cx="7893050" cy="303109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281" name="Google Shape;281;p13:notes"/>
          <p:cNvSpPr txBox="1"/>
          <p:nvPr>
            <p:ph idx="12" type="sldNum"/>
          </p:nvPr>
        </p:nvSpPr>
        <p:spPr>
          <a:xfrm>
            <a:off x="5588629" y="6397806"/>
            <a:ext cx="4275403" cy="336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4:notes"/>
          <p:cNvSpPr/>
          <p:nvPr>
            <p:ph idx="2" type="sldImg"/>
          </p:nvPr>
        </p:nvSpPr>
        <p:spPr>
          <a:xfrm>
            <a:off x="4057650" y="504825"/>
            <a:ext cx="1751013" cy="2527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p14:notes"/>
          <p:cNvSpPr txBox="1"/>
          <p:nvPr>
            <p:ph idx="1" type="body"/>
          </p:nvPr>
        </p:nvSpPr>
        <p:spPr>
          <a:xfrm>
            <a:off x="986632" y="3199488"/>
            <a:ext cx="7893050" cy="303109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301" name="Google Shape;301;p14:notes"/>
          <p:cNvSpPr txBox="1"/>
          <p:nvPr>
            <p:ph idx="12" type="sldNum"/>
          </p:nvPr>
        </p:nvSpPr>
        <p:spPr>
          <a:xfrm>
            <a:off x="5588629" y="6397806"/>
            <a:ext cx="4275403" cy="336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5:notes"/>
          <p:cNvSpPr/>
          <p:nvPr>
            <p:ph idx="2" type="sldImg"/>
          </p:nvPr>
        </p:nvSpPr>
        <p:spPr>
          <a:xfrm>
            <a:off x="4057650" y="504825"/>
            <a:ext cx="1751013" cy="2527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p15:notes"/>
          <p:cNvSpPr txBox="1"/>
          <p:nvPr>
            <p:ph idx="1" type="body"/>
          </p:nvPr>
        </p:nvSpPr>
        <p:spPr>
          <a:xfrm>
            <a:off x="986632" y="3199488"/>
            <a:ext cx="7893050" cy="303109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318" name="Google Shape;318;p15:notes"/>
          <p:cNvSpPr txBox="1"/>
          <p:nvPr>
            <p:ph idx="12" type="sldNum"/>
          </p:nvPr>
        </p:nvSpPr>
        <p:spPr>
          <a:xfrm>
            <a:off x="5588629" y="6397806"/>
            <a:ext cx="4275403" cy="336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6:notes"/>
          <p:cNvSpPr/>
          <p:nvPr>
            <p:ph idx="2" type="sldImg"/>
          </p:nvPr>
        </p:nvSpPr>
        <p:spPr>
          <a:xfrm>
            <a:off x="4057650" y="504825"/>
            <a:ext cx="1751013" cy="2527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p16:notes"/>
          <p:cNvSpPr txBox="1"/>
          <p:nvPr>
            <p:ph idx="1" type="body"/>
          </p:nvPr>
        </p:nvSpPr>
        <p:spPr>
          <a:xfrm>
            <a:off x="986632" y="3199488"/>
            <a:ext cx="7893050" cy="303109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324" name="Google Shape;324;p16:notes"/>
          <p:cNvSpPr txBox="1"/>
          <p:nvPr>
            <p:ph idx="12" type="sldNum"/>
          </p:nvPr>
        </p:nvSpPr>
        <p:spPr>
          <a:xfrm>
            <a:off x="5588629" y="6397806"/>
            <a:ext cx="4275403" cy="336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17:notes"/>
          <p:cNvSpPr/>
          <p:nvPr>
            <p:ph idx="2" type="sldImg"/>
          </p:nvPr>
        </p:nvSpPr>
        <p:spPr>
          <a:xfrm>
            <a:off x="4057650" y="504825"/>
            <a:ext cx="1751013" cy="2527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p17:notes"/>
          <p:cNvSpPr txBox="1"/>
          <p:nvPr>
            <p:ph idx="1" type="body"/>
          </p:nvPr>
        </p:nvSpPr>
        <p:spPr>
          <a:xfrm>
            <a:off x="986632" y="3199488"/>
            <a:ext cx="7893050" cy="303109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372" name="Google Shape;372;p17:notes"/>
          <p:cNvSpPr txBox="1"/>
          <p:nvPr>
            <p:ph idx="12" type="sldNum"/>
          </p:nvPr>
        </p:nvSpPr>
        <p:spPr>
          <a:xfrm>
            <a:off x="5588629" y="6397806"/>
            <a:ext cx="4275403" cy="336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18:notes"/>
          <p:cNvSpPr/>
          <p:nvPr>
            <p:ph idx="2" type="sldImg"/>
          </p:nvPr>
        </p:nvSpPr>
        <p:spPr>
          <a:xfrm>
            <a:off x="4057650" y="504825"/>
            <a:ext cx="1751013" cy="2527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 name="Google Shape;388;p18:notes"/>
          <p:cNvSpPr txBox="1"/>
          <p:nvPr>
            <p:ph idx="1" type="body"/>
          </p:nvPr>
        </p:nvSpPr>
        <p:spPr>
          <a:xfrm>
            <a:off x="986632" y="3199488"/>
            <a:ext cx="7893050" cy="303109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389" name="Google Shape;389;p18:notes"/>
          <p:cNvSpPr txBox="1"/>
          <p:nvPr>
            <p:ph idx="12" type="sldNum"/>
          </p:nvPr>
        </p:nvSpPr>
        <p:spPr>
          <a:xfrm>
            <a:off x="5588629" y="6397806"/>
            <a:ext cx="4275403" cy="336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19:notes"/>
          <p:cNvSpPr/>
          <p:nvPr>
            <p:ph idx="2" type="sldImg"/>
          </p:nvPr>
        </p:nvSpPr>
        <p:spPr>
          <a:xfrm>
            <a:off x="4057650" y="504825"/>
            <a:ext cx="1751013" cy="2527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p19:notes"/>
          <p:cNvSpPr txBox="1"/>
          <p:nvPr>
            <p:ph idx="1" type="body"/>
          </p:nvPr>
        </p:nvSpPr>
        <p:spPr>
          <a:xfrm>
            <a:off x="986632" y="3199488"/>
            <a:ext cx="7893050" cy="303109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406" name="Google Shape;406;p19:notes"/>
          <p:cNvSpPr txBox="1"/>
          <p:nvPr>
            <p:ph idx="12" type="sldNum"/>
          </p:nvPr>
        </p:nvSpPr>
        <p:spPr>
          <a:xfrm>
            <a:off x="5588629" y="6397806"/>
            <a:ext cx="4275403" cy="336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p:nvPr>
            <p:ph idx="2" type="sldImg"/>
          </p:nvPr>
        </p:nvSpPr>
        <p:spPr>
          <a:xfrm>
            <a:off x="4057650" y="504825"/>
            <a:ext cx="1751013" cy="2527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2:notes"/>
          <p:cNvSpPr txBox="1"/>
          <p:nvPr>
            <p:ph idx="1" type="body"/>
          </p:nvPr>
        </p:nvSpPr>
        <p:spPr>
          <a:xfrm>
            <a:off x="986632" y="3199488"/>
            <a:ext cx="7893050" cy="303109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99" name="Google Shape;99;p2:notes"/>
          <p:cNvSpPr txBox="1"/>
          <p:nvPr>
            <p:ph idx="12" type="sldNum"/>
          </p:nvPr>
        </p:nvSpPr>
        <p:spPr>
          <a:xfrm>
            <a:off x="5588629" y="6397806"/>
            <a:ext cx="4275403" cy="336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20:notes"/>
          <p:cNvSpPr/>
          <p:nvPr>
            <p:ph idx="2" type="sldImg"/>
          </p:nvPr>
        </p:nvSpPr>
        <p:spPr>
          <a:xfrm>
            <a:off x="4057650" y="504825"/>
            <a:ext cx="1751013" cy="2527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4" name="Google Shape;424;p20:notes"/>
          <p:cNvSpPr txBox="1"/>
          <p:nvPr>
            <p:ph idx="1" type="body"/>
          </p:nvPr>
        </p:nvSpPr>
        <p:spPr>
          <a:xfrm>
            <a:off x="986632" y="3199488"/>
            <a:ext cx="7893050" cy="303109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425" name="Google Shape;425;p20:notes"/>
          <p:cNvSpPr txBox="1"/>
          <p:nvPr>
            <p:ph idx="12" type="sldNum"/>
          </p:nvPr>
        </p:nvSpPr>
        <p:spPr>
          <a:xfrm>
            <a:off x="5588629" y="6397806"/>
            <a:ext cx="4275403" cy="336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21:notes"/>
          <p:cNvSpPr/>
          <p:nvPr>
            <p:ph idx="2" type="sldImg"/>
          </p:nvPr>
        </p:nvSpPr>
        <p:spPr>
          <a:xfrm>
            <a:off x="4057650" y="504825"/>
            <a:ext cx="1751013" cy="2527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3" name="Google Shape;443;p21:notes"/>
          <p:cNvSpPr txBox="1"/>
          <p:nvPr>
            <p:ph idx="1" type="body"/>
          </p:nvPr>
        </p:nvSpPr>
        <p:spPr>
          <a:xfrm>
            <a:off x="986632" y="3199488"/>
            <a:ext cx="7893050" cy="303109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444" name="Google Shape;444;p21:notes"/>
          <p:cNvSpPr txBox="1"/>
          <p:nvPr>
            <p:ph idx="12" type="sldNum"/>
          </p:nvPr>
        </p:nvSpPr>
        <p:spPr>
          <a:xfrm>
            <a:off x="5588629" y="6397806"/>
            <a:ext cx="4275403" cy="336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22:notes"/>
          <p:cNvSpPr/>
          <p:nvPr>
            <p:ph idx="2" type="sldImg"/>
          </p:nvPr>
        </p:nvSpPr>
        <p:spPr>
          <a:xfrm>
            <a:off x="4057650" y="504825"/>
            <a:ext cx="1751013" cy="2527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p22:notes"/>
          <p:cNvSpPr txBox="1"/>
          <p:nvPr>
            <p:ph idx="1" type="body"/>
          </p:nvPr>
        </p:nvSpPr>
        <p:spPr>
          <a:xfrm>
            <a:off x="986632" y="3199488"/>
            <a:ext cx="7893050" cy="303109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465" name="Google Shape;465;p22:notes"/>
          <p:cNvSpPr txBox="1"/>
          <p:nvPr>
            <p:ph idx="12" type="sldNum"/>
          </p:nvPr>
        </p:nvSpPr>
        <p:spPr>
          <a:xfrm>
            <a:off x="5588629" y="6397806"/>
            <a:ext cx="4275403" cy="336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23:notes"/>
          <p:cNvSpPr/>
          <p:nvPr>
            <p:ph idx="2" type="sldImg"/>
          </p:nvPr>
        </p:nvSpPr>
        <p:spPr>
          <a:xfrm>
            <a:off x="4057650" y="504825"/>
            <a:ext cx="1751013" cy="2527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9" name="Google Shape;479;p23:notes"/>
          <p:cNvSpPr txBox="1"/>
          <p:nvPr>
            <p:ph idx="1" type="body"/>
          </p:nvPr>
        </p:nvSpPr>
        <p:spPr>
          <a:xfrm>
            <a:off x="986632" y="3199488"/>
            <a:ext cx="7893050" cy="303109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480" name="Google Shape;480;p23:notes"/>
          <p:cNvSpPr txBox="1"/>
          <p:nvPr>
            <p:ph idx="12" type="sldNum"/>
          </p:nvPr>
        </p:nvSpPr>
        <p:spPr>
          <a:xfrm>
            <a:off x="5588629" y="6397806"/>
            <a:ext cx="4275403" cy="336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24:notes"/>
          <p:cNvSpPr/>
          <p:nvPr>
            <p:ph idx="2" type="sldImg"/>
          </p:nvPr>
        </p:nvSpPr>
        <p:spPr>
          <a:xfrm>
            <a:off x="4057650" y="504825"/>
            <a:ext cx="1751013" cy="2527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p24:notes"/>
          <p:cNvSpPr txBox="1"/>
          <p:nvPr>
            <p:ph idx="1" type="body"/>
          </p:nvPr>
        </p:nvSpPr>
        <p:spPr>
          <a:xfrm>
            <a:off x="986632" y="3199488"/>
            <a:ext cx="7893050" cy="303109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486" name="Google Shape;486;p24:notes"/>
          <p:cNvSpPr txBox="1"/>
          <p:nvPr>
            <p:ph idx="12" type="sldNum"/>
          </p:nvPr>
        </p:nvSpPr>
        <p:spPr>
          <a:xfrm>
            <a:off x="5588629" y="6397806"/>
            <a:ext cx="4275403" cy="336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25:notes"/>
          <p:cNvSpPr/>
          <p:nvPr>
            <p:ph idx="2" type="sldImg"/>
          </p:nvPr>
        </p:nvSpPr>
        <p:spPr>
          <a:xfrm>
            <a:off x="4057650" y="504825"/>
            <a:ext cx="1751013" cy="2527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5" name="Google Shape;505;p25:notes"/>
          <p:cNvSpPr txBox="1"/>
          <p:nvPr>
            <p:ph idx="1" type="body"/>
          </p:nvPr>
        </p:nvSpPr>
        <p:spPr>
          <a:xfrm>
            <a:off x="986632" y="3199488"/>
            <a:ext cx="7893050" cy="303109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506" name="Google Shape;506;p25:notes"/>
          <p:cNvSpPr txBox="1"/>
          <p:nvPr>
            <p:ph idx="12" type="sldNum"/>
          </p:nvPr>
        </p:nvSpPr>
        <p:spPr>
          <a:xfrm>
            <a:off x="5588629" y="6397806"/>
            <a:ext cx="4275403" cy="336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26:notes"/>
          <p:cNvSpPr/>
          <p:nvPr>
            <p:ph idx="2" type="sldImg"/>
          </p:nvPr>
        </p:nvSpPr>
        <p:spPr>
          <a:xfrm>
            <a:off x="4057650" y="504825"/>
            <a:ext cx="1751013" cy="2527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0" name="Google Shape;520;p26:notes"/>
          <p:cNvSpPr txBox="1"/>
          <p:nvPr>
            <p:ph idx="1" type="body"/>
          </p:nvPr>
        </p:nvSpPr>
        <p:spPr>
          <a:xfrm>
            <a:off x="986632" y="3199488"/>
            <a:ext cx="7893050" cy="303109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521" name="Google Shape;521;p26:notes"/>
          <p:cNvSpPr txBox="1"/>
          <p:nvPr>
            <p:ph idx="12" type="sldNum"/>
          </p:nvPr>
        </p:nvSpPr>
        <p:spPr>
          <a:xfrm>
            <a:off x="5588629" y="6397806"/>
            <a:ext cx="4275403" cy="336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27:notes"/>
          <p:cNvSpPr/>
          <p:nvPr>
            <p:ph idx="2" type="sldImg"/>
          </p:nvPr>
        </p:nvSpPr>
        <p:spPr>
          <a:xfrm>
            <a:off x="4057650" y="504825"/>
            <a:ext cx="1751013" cy="2527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9" name="Google Shape;539;p27:notes"/>
          <p:cNvSpPr txBox="1"/>
          <p:nvPr>
            <p:ph idx="1" type="body"/>
          </p:nvPr>
        </p:nvSpPr>
        <p:spPr>
          <a:xfrm>
            <a:off x="986632" y="3199488"/>
            <a:ext cx="7893050" cy="303109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540" name="Google Shape;540;p27:notes"/>
          <p:cNvSpPr txBox="1"/>
          <p:nvPr>
            <p:ph idx="12" type="sldNum"/>
          </p:nvPr>
        </p:nvSpPr>
        <p:spPr>
          <a:xfrm>
            <a:off x="5588629" y="6397806"/>
            <a:ext cx="4275403" cy="336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28:notes"/>
          <p:cNvSpPr/>
          <p:nvPr>
            <p:ph idx="2" type="sldImg"/>
          </p:nvPr>
        </p:nvSpPr>
        <p:spPr>
          <a:xfrm>
            <a:off x="4057650" y="504825"/>
            <a:ext cx="1751013" cy="2527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p28:notes"/>
          <p:cNvSpPr txBox="1"/>
          <p:nvPr>
            <p:ph idx="1" type="body"/>
          </p:nvPr>
        </p:nvSpPr>
        <p:spPr>
          <a:xfrm>
            <a:off x="986632" y="3199488"/>
            <a:ext cx="7893050" cy="303109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563" name="Google Shape;563;p28:notes"/>
          <p:cNvSpPr txBox="1"/>
          <p:nvPr>
            <p:ph idx="12" type="sldNum"/>
          </p:nvPr>
        </p:nvSpPr>
        <p:spPr>
          <a:xfrm>
            <a:off x="5588629" y="6397806"/>
            <a:ext cx="4275403" cy="336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29:notes"/>
          <p:cNvSpPr/>
          <p:nvPr>
            <p:ph idx="2" type="sldImg"/>
          </p:nvPr>
        </p:nvSpPr>
        <p:spPr>
          <a:xfrm>
            <a:off x="4057650" y="504825"/>
            <a:ext cx="1751013" cy="2527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8" name="Google Shape;578;p29:notes"/>
          <p:cNvSpPr txBox="1"/>
          <p:nvPr>
            <p:ph idx="1" type="body"/>
          </p:nvPr>
        </p:nvSpPr>
        <p:spPr>
          <a:xfrm>
            <a:off x="986632" y="3199488"/>
            <a:ext cx="7893050" cy="303109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579" name="Google Shape;579;p29:notes"/>
          <p:cNvSpPr txBox="1"/>
          <p:nvPr>
            <p:ph idx="12" type="sldNum"/>
          </p:nvPr>
        </p:nvSpPr>
        <p:spPr>
          <a:xfrm>
            <a:off x="5588629" y="6397806"/>
            <a:ext cx="4275403" cy="336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3:notes"/>
          <p:cNvSpPr/>
          <p:nvPr>
            <p:ph idx="2" type="sldImg"/>
          </p:nvPr>
        </p:nvSpPr>
        <p:spPr>
          <a:xfrm>
            <a:off x="4057650" y="504825"/>
            <a:ext cx="1751013" cy="2527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 name="Google Shape;107;p3:notes"/>
          <p:cNvSpPr txBox="1"/>
          <p:nvPr>
            <p:ph idx="1" type="body"/>
          </p:nvPr>
        </p:nvSpPr>
        <p:spPr>
          <a:xfrm>
            <a:off x="986632" y="3199488"/>
            <a:ext cx="7893050" cy="303109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108" name="Google Shape;108;p3:notes"/>
          <p:cNvSpPr txBox="1"/>
          <p:nvPr>
            <p:ph idx="12" type="sldNum"/>
          </p:nvPr>
        </p:nvSpPr>
        <p:spPr>
          <a:xfrm>
            <a:off x="5588629" y="6397806"/>
            <a:ext cx="4275403" cy="336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30:notes"/>
          <p:cNvSpPr/>
          <p:nvPr>
            <p:ph idx="2" type="sldImg"/>
          </p:nvPr>
        </p:nvSpPr>
        <p:spPr>
          <a:xfrm>
            <a:off x="4057650" y="504825"/>
            <a:ext cx="1751013" cy="2527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0" name="Google Shape;600;p30:notes"/>
          <p:cNvSpPr txBox="1"/>
          <p:nvPr>
            <p:ph idx="1" type="body"/>
          </p:nvPr>
        </p:nvSpPr>
        <p:spPr>
          <a:xfrm>
            <a:off x="986632" y="3199488"/>
            <a:ext cx="7893050" cy="303109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601" name="Google Shape;601;p30:notes"/>
          <p:cNvSpPr txBox="1"/>
          <p:nvPr>
            <p:ph idx="12" type="sldNum"/>
          </p:nvPr>
        </p:nvSpPr>
        <p:spPr>
          <a:xfrm>
            <a:off x="5588629" y="6397806"/>
            <a:ext cx="4275403" cy="336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31:notes"/>
          <p:cNvSpPr/>
          <p:nvPr>
            <p:ph idx="2" type="sldImg"/>
          </p:nvPr>
        </p:nvSpPr>
        <p:spPr>
          <a:xfrm>
            <a:off x="4057650" y="504825"/>
            <a:ext cx="1751013" cy="2527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6" name="Google Shape;606;p31:notes"/>
          <p:cNvSpPr txBox="1"/>
          <p:nvPr>
            <p:ph idx="1" type="body"/>
          </p:nvPr>
        </p:nvSpPr>
        <p:spPr>
          <a:xfrm>
            <a:off x="986632" y="3199488"/>
            <a:ext cx="7893050" cy="303109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607" name="Google Shape;607;p31:notes"/>
          <p:cNvSpPr txBox="1"/>
          <p:nvPr>
            <p:ph idx="12" type="sldNum"/>
          </p:nvPr>
        </p:nvSpPr>
        <p:spPr>
          <a:xfrm>
            <a:off x="5588629" y="6397806"/>
            <a:ext cx="4275403" cy="336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32:notes"/>
          <p:cNvSpPr/>
          <p:nvPr>
            <p:ph idx="2" type="sldImg"/>
          </p:nvPr>
        </p:nvSpPr>
        <p:spPr>
          <a:xfrm>
            <a:off x="4057650" y="504825"/>
            <a:ext cx="1751013" cy="2527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9" name="Google Shape;619;p32:notes"/>
          <p:cNvSpPr txBox="1"/>
          <p:nvPr>
            <p:ph idx="1" type="body"/>
          </p:nvPr>
        </p:nvSpPr>
        <p:spPr>
          <a:xfrm>
            <a:off x="986632" y="3199488"/>
            <a:ext cx="7893050" cy="303109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620" name="Google Shape;620;p32:notes"/>
          <p:cNvSpPr txBox="1"/>
          <p:nvPr>
            <p:ph idx="12" type="sldNum"/>
          </p:nvPr>
        </p:nvSpPr>
        <p:spPr>
          <a:xfrm>
            <a:off x="5588629" y="6397806"/>
            <a:ext cx="4275403" cy="336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33:notes"/>
          <p:cNvSpPr/>
          <p:nvPr>
            <p:ph idx="2" type="sldImg"/>
          </p:nvPr>
        </p:nvSpPr>
        <p:spPr>
          <a:xfrm>
            <a:off x="4057650" y="504825"/>
            <a:ext cx="1751013" cy="2527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5" name="Google Shape;635;p33:notes"/>
          <p:cNvSpPr txBox="1"/>
          <p:nvPr>
            <p:ph idx="1" type="body"/>
          </p:nvPr>
        </p:nvSpPr>
        <p:spPr>
          <a:xfrm>
            <a:off x="986632" y="3199488"/>
            <a:ext cx="7893050" cy="303109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636" name="Google Shape;636;p33:notes"/>
          <p:cNvSpPr txBox="1"/>
          <p:nvPr>
            <p:ph idx="12" type="sldNum"/>
          </p:nvPr>
        </p:nvSpPr>
        <p:spPr>
          <a:xfrm>
            <a:off x="5588629" y="6397806"/>
            <a:ext cx="4275403" cy="336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34:notes"/>
          <p:cNvSpPr/>
          <p:nvPr>
            <p:ph idx="2" type="sldImg"/>
          </p:nvPr>
        </p:nvSpPr>
        <p:spPr>
          <a:xfrm>
            <a:off x="4057650" y="504825"/>
            <a:ext cx="1751013" cy="2527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1" name="Google Shape;651;p34:notes"/>
          <p:cNvSpPr txBox="1"/>
          <p:nvPr>
            <p:ph idx="1" type="body"/>
          </p:nvPr>
        </p:nvSpPr>
        <p:spPr>
          <a:xfrm>
            <a:off x="986632" y="3199488"/>
            <a:ext cx="7893050" cy="303109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652" name="Google Shape;652;p34:notes"/>
          <p:cNvSpPr txBox="1"/>
          <p:nvPr>
            <p:ph idx="12" type="sldNum"/>
          </p:nvPr>
        </p:nvSpPr>
        <p:spPr>
          <a:xfrm>
            <a:off x="5588629" y="6397806"/>
            <a:ext cx="4275403" cy="336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35:notes"/>
          <p:cNvSpPr/>
          <p:nvPr>
            <p:ph idx="2" type="sldImg"/>
          </p:nvPr>
        </p:nvSpPr>
        <p:spPr>
          <a:xfrm>
            <a:off x="4057650" y="504825"/>
            <a:ext cx="1751013" cy="2527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7" name="Google Shape;657;p35:notes"/>
          <p:cNvSpPr txBox="1"/>
          <p:nvPr>
            <p:ph idx="1" type="body"/>
          </p:nvPr>
        </p:nvSpPr>
        <p:spPr>
          <a:xfrm>
            <a:off x="986632" y="3199488"/>
            <a:ext cx="7893050" cy="303109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658" name="Google Shape;658;p35:notes"/>
          <p:cNvSpPr txBox="1"/>
          <p:nvPr>
            <p:ph idx="12" type="sldNum"/>
          </p:nvPr>
        </p:nvSpPr>
        <p:spPr>
          <a:xfrm>
            <a:off x="5588629" y="6397806"/>
            <a:ext cx="4275403" cy="336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4:notes"/>
          <p:cNvSpPr txBox="1"/>
          <p:nvPr>
            <p:ph idx="1" type="body"/>
          </p:nvPr>
        </p:nvSpPr>
        <p:spPr>
          <a:xfrm>
            <a:off x="986632" y="3199488"/>
            <a:ext cx="7893050" cy="3031093"/>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p4:notes"/>
          <p:cNvSpPr/>
          <p:nvPr>
            <p:ph idx="2" type="sldImg"/>
          </p:nvPr>
        </p:nvSpPr>
        <p:spPr>
          <a:xfrm>
            <a:off x="4057650" y="504825"/>
            <a:ext cx="1751013" cy="2527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5:notes"/>
          <p:cNvSpPr/>
          <p:nvPr>
            <p:ph idx="2" type="sldImg"/>
          </p:nvPr>
        </p:nvSpPr>
        <p:spPr>
          <a:xfrm>
            <a:off x="4057650" y="504825"/>
            <a:ext cx="1751013" cy="2527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p5:notes"/>
          <p:cNvSpPr txBox="1"/>
          <p:nvPr>
            <p:ph idx="1" type="body"/>
          </p:nvPr>
        </p:nvSpPr>
        <p:spPr>
          <a:xfrm>
            <a:off x="986632" y="3199488"/>
            <a:ext cx="7893050" cy="303109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122" name="Google Shape;122;p5:notes"/>
          <p:cNvSpPr txBox="1"/>
          <p:nvPr>
            <p:ph idx="12" type="sldNum"/>
          </p:nvPr>
        </p:nvSpPr>
        <p:spPr>
          <a:xfrm>
            <a:off x="5588629" y="6397806"/>
            <a:ext cx="4275403" cy="336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6:notes"/>
          <p:cNvSpPr/>
          <p:nvPr>
            <p:ph idx="2" type="sldImg"/>
          </p:nvPr>
        </p:nvSpPr>
        <p:spPr>
          <a:xfrm>
            <a:off x="4057650" y="504825"/>
            <a:ext cx="1751013" cy="2527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p6:notes"/>
          <p:cNvSpPr txBox="1"/>
          <p:nvPr>
            <p:ph idx="1" type="body"/>
          </p:nvPr>
        </p:nvSpPr>
        <p:spPr>
          <a:xfrm>
            <a:off x="986632" y="3199488"/>
            <a:ext cx="7893050" cy="303109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144" name="Google Shape;144;p6:notes"/>
          <p:cNvSpPr txBox="1"/>
          <p:nvPr>
            <p:ph idx="12" type="sldNum"/>
          </p:nvPr>
        </p:nvSpPr>
        <p:spPr>
          <a:xfrm>
            <a:off x="5588629" y="6397806"/>
            <a:ext cx="4275403" cy="336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7:notes"/>
          <p:cNvSpPr/>
          <p:nvPr>
            <p:ph idx="2" type="sldImg"/>
          </p:nvPr>
        </p:nvSpPr>
        <p:spPr>
          <a:xfrm>
            <a:off x="4057650" y="504825"/>
            <a:ext cx="1751013" cy="2527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p7:notes"/>
          <p:cNvSpPr txBox="1"/>
          <p:nvPr>
            <p:ph idx="1" type="body"/>
          </p:nvPr>
        </p:nvSpPr>
        <p:spPr>
          <a:xfrm>
            <a:off x="986632" y="3199488"/>
            <a:ext cx="7893050" cy="303109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160" name="Google Shape;160;p7:notes"/>
          <p:cNvSpPr txBox="1"/>
          <p:nvPr>
            <p:ph idx="12" type="sldNum"/>
          </p:nvPr>
        </p:nvSpPr>
        <p:spPr>
          <a:xfrm>
            <a:off x="5588629" y="6397806"/>
            <a:ext cx="4275403" cy="336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8:notes"/>
          <p:cNvSpPr/>
          <p:nvPr>
            <p:ph idx="2" type="sldImg"/>
          </p:nvPr>
        </p:nvSpPr>
        <p:spPr>
          <a:xfrm>
            <a:off x="4057650" y="504825"/>
            <a:ext cx="1751013" cy="2527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p8:notes"/>
          <p:cNvSpPr txBox="1"/>
          <p:nvPr>
            <p:ph idx="1" type="body"/>
          </p:nvPr>
        </p:nvSpPr>
        <p:spPr>
          <a:xfrm>
            <a:off x="986632" y="3199488"/>
            <a:ext cx="7893050" cy="303109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176" name="Google Shape;176;p8:notes"/>
          <p:cNvSpPr txBox="1"/>
          <p:nvPr>
            <p:ph idx="12" type="sldNum"/>
          </p:nvPr>
        </p:nvSpPr>
        <p:spPr>
          <a:xfrm>
            <a:off x="5588629" y="6397806"/>
            <a:ext cx="4275403" cy="336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9:notes"/>
          <p:cNvSpPr/>
          <p:nvPr>
            <p:ph idx="2" type="sldImg"/>
          </p:nvPr>
        </p:nvSpPr>
        <p:spPr>
          <a:xfrm>
            <a:off x="4057650" y="504825"/>
            <a:ext cx="1751013" cy="2527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9:notes"/>
          <p:cNvSpPr txBox="1"/>
          <p:nvPr>
            <p:ph idx="1" type="body"/>
          </p:nvPr>
        </p:nvSpPr>
        <p:spPr>
          <a:xfrm>
            <a:off x="986632" y="3199488"/>
            <a:ext cx="7893050" cy="303109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198" name="Google Shape;198;p9:notes"/>
          <p:cNvSpPr txBox="1"/>
          <p:nvPr>
            <p:ph idx="12" type="sldNum"/>
          </p:nvPr>
        </p:nvSpPr>
        <p:spPr>
          <a:xfrm>
            <a:off x="5588629" y="6397806"/>
            <a:ext cx="4275403" cy="336788"/>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ja-JP"/>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タイトル スライド">
  <p:cSld name="1_タイトル スライド">
    <p:spTree>
      <p:nvGrpSpPr>
        <p:cNvPr id="13" name="Shape 13"/>
        <p:cNvGrpSpPr/>
        <p:nvPr/>
      </p:nvGrpSpPr>
      <p:grpSpPr>
        <a:xfrm>
          <a:off x="0" y="0"/>
          <a:ext cx="0" cy="0"/>
          <a:chOff x="0" y="0"/>
          <a:chExt cx="0" cy="0"/>
        </a:xfrm>
      </p:grpSpPr>
      <p:pic>
        <p:nvPicPr>
          <p:cNvPr id="14" name="Google Shape;14;p37"/>
          <p:cNvPicPr preferRelativeResize="0"/>
          <p:nvPr/>
        </p:nvPicPr>
        <p:blipFill rotWithShape="1">
          <a:blip r:embed="rId2">
            <a:alphaModFix amt="27000"/>
          </a:blip>
          <a:srcRect b="0" l="0" r="0" t="0"/>
          <a:stretch/>
        </p:blipFill>
        <p:spPr>
          <a:xfrm rot="5400000">
            <a:off x="-873224" y="1398243"/>
            <a:ext cx="8604448" cy="6858000"/>
          </a:xfrm>
          <a:prstGeom prst="rect">
            <a:avLst/>
          </a:prstGeom>
          <a:noFill/>
          <a:ln>
            <a:noFill/>
          </a:ln>
          <a:effectLst>
            <a:outerShdw blurRad="50800" rotWithShape="0" algn="ctr" dir="5400000" dist="50800">
              <a:srgbClr val="000000">
                <a:alpha val="6666"/>
              </a:srgbClr>
            </a:outerShdw>
          </a:effectLst>
        </p:spPr>
      </p:pic>
      <p:sp>
        <p:nvSpPr>
          <p:cNvPr id="15" name="Google Shape;15;p37"/>
          <p:cNvSpPr txBox="1"/>
          <p:nvPr>
            <p:ph type="ctrTitle"/>
          </p:nvPr>
        </p:nvSpPr>
        <p:spPr>
          <a:xfrm>
            <a:off x="0" y="3656856"/>
            <a:ext cx="6857998" cy="576064"/>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1B529A"/>
              </a:buClr>
              <a:buSzPts val="2800"/>
              <a:buFont typeface="Meiryo"/>
              <a:buNone/>
              <a:defRPr b="1" i="0" sz="2800" u="none" cap="none" strike="noStrike">
                <a:solidFill>
                  <a:srgbClr val="1B529A"/>
                </a:solidFill>
                <a:latin typeface="Meiryo"/>
                <a:ea typeface="Meiryo"/>
                <a:cs typeface="Meiryo"/>
                <a:sym typeface="Meiry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ユーザー設定レイアウト">
  <p:cSld name="4_ユーザー設定レイアウト">
    <p:spTree>
      <p:nvGrpSpPr>
        <p:cNvPr id="20" name="Shape 20"/>
        <p:cNvGrpSpPr/>
        <p:nvPr/>
      </p:nvGrpSpPr>
      <p:grpSpPr>
        <a:xfrm>
          <a:off x="0" y="0"/>
          <a:ext cx="0" cy="0"/>
          <a:chOff x="0" y="0"/>
          <a:chExt cx="0" cy="0"/>
        </a:xfrm>
      </p:grpSpPr>
      <p:sp>
        <p:nvSpPr>
          <p:cNvPr id="21" name="Google Shape;21;p39"/>
          <p:cNvSpPr txBox="1"/>
          <p:nvPr>
            <p:ph type="title"/>
          </p:nvPr>
        </p:nvSpPr>
        <p:spPr>
          <a:xfrm>
            <a:off x="-11875" y="0"/>
            <a:ext cx="5529107" cy="48850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1600"/>
              <a:buFont typeface="Meiryo"/>
              <a:buNone/>
              <a:defRPr b="0" i="0" sz="1600" u="none" cap="none" strike="noStrike">
                <a:solidFill>
                  <a:schemeClr val="lt1"/>
                </a:solidFill>
                <a:latin typeface="Meiryo"/>
                <a:ea typeface="Meiryo"/>
                <a:cs typeface="Meiryo"/>
                <a:sym typeface="Meiry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2" name="Google Shape;22;p39"/>
          <p:cNvSpPr txBox="1"/>
          <p:nvPr>
            <p:ph idx="1" type="body"/>
          </p:nvPr>
        </p:nvSpPr>
        <p:spPr>
          <a:xfrm>
            <a:off x="260648" y="632520"/>
            <a:ext cx="6336704" cy="8856983"/>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Meiryo"/>
                <a:ea typeface="Meiryo"/>
                <a:cs typeface="Meiryo"/>
                <a:sym typeface="Meiryo"/>
              </a:defRPr>
            </a:lvl1pPr>
            <a:lvl2pPr indent="-351662" lvl="1" marL="914400" marR="0" rtl="0" algn="l">
              <a:spcBef>
                <a:spcPts val="388"/>
              </a:spcBef>
              <a:spcAft>
                <a:spcPts val="0"/>
              </a:spcAft>
              <a:buClr>
                <a:schemeClr val="dk1"/>
              </a:buClr>
              <a:buSzPts val="1938"/>
              <a:buFont typeface="Arial"/>
              <a:buChar char="–"/>
              <a:defRPr b="0" i="0" sz="1937" u="none" cap="none" strike="noStrike">
                <a:solidFill>
                  <a:schemeClr val="dk1"/>
                </a:solidFill>
                <a:latin typeface="Meiryo"/>
                <a:ea typeface="Meiryo"/>
                <a:cs typeface="Meiryo"/>
                <a:sym typeface="Meiryo"/>
              </a:defRPr>
            </a:lvl2pPr>
            <a:lvl3pPr indent="-334136" lvl="2" marL="1371600" marR="0" rtl="0" algn="l">
              <a:spcBef>
                <a:spcPts val="332"/>
              </a:spcBef>
              <a:spcAft>
                <a:spcPts val="0"/>
              </a:spcAft>
              <a:buClr>
                <a:schemeClr val="dk1"/>
              </a:buClr>
              <a:buSzPts val="1662"/>
              <a:buFont typeface="Arial"/>
              <a:buChar char="•"/>
              <a:defRPr b="0" i="0" sz="1662" u="none" cap="none" strike="noStrike">
                <a:solidFill>
                  <a:schemeClr val="dk1"/>
                </a:solidFill>
                <a:latin typeface="Meiryo"/>
                <a:ea typeface="Meiryo"/>
                <a:cs typeface="Meiryo"/>
                <a:sym typeface="Meiryo"/>
              </a:defRPr>
            </a:lvl3pPr>
            <a:lvl4pPr indent="-316547" lvl="3" marL="1828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4pPr>
            <a:lvl5pPr indent="-316547" lvl="4" marL="22860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5pPr>
            <a:lvl6pPr indent="-316547" lvl="5" marL="27432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6pPr>
            <a:lvl7pPr indent="-316547" lvl="6" marL="32004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7pPr>
            <a:lvl8pPr indent="-316547" lvl="7" marL="36576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8pPr>
            <a:lvl9pPr indent="-316547" lvl="8" marL="4114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タイトル スライド">
  <p:cSld name="1_タイトル スライド">
    <p:spTree>
      <p:nvGrpSpPr>
        <p:cNvPr id="23" name="Shape 23"/>
        <p:cNvGrpSpPr/>
        <p:nvPr/>
      </p:nvGrpSpPr>
      <p:grpSpPr>
        <a:xfrm>
          <a:off x="0" y="0"/>
          <a:ext cx="0" cy="0"/>
          <a:chOff x="0" y="0"/>
          <a:chExt cx="0" cy="0"/>
        </a:xfrm>
      </p:grpSpPr>
      <p:pic>
        <p:nvPicPr>
          <p:cNvPr id="24" name="Google Shape;24;p40"/>
          <p:cNvPicPr preferRelativeResize="0"/>
          <p:nvPr/>
        </p:nvPicPr>
        <p:blipFill rotWithShape="1">
          <a:blip r:embed="rId2">
            <a:alphaModFix amt="27000"/>
          </a:blip>
          <a:srcRect b="0" l="0" r="0" t="0"/>
          <a:stretch/>
        </p:blipFill>
        <p:spPr>
          <a:xfrm rot="5400000">
            <a:off x="-1076034" y="1564542"/>
            <a:ext cx="9037451" cy="6885384"/>
          </a:xfrm>
          <a:prstGeom prst="rect">
            <a:avLst/>
          </a:prstGeom>
          <a:noFill/>
          <a:ln>
            <a:noFill/>
          </a:ln>
          <a:effectLst>
            <a:outerShdw blurRad="50800" rotWithShape="0" algn="ctr" dir="5400000" dist="50800">
              <a:srgbClr val="000000">
                <a:alpha val="6666"/>
              </a:srgbClr>
            </a:outerShdw>
          </a:effectLst>
        </p:spPr>
      </p:pic>
      <p:sp>
        <p:nvSpPr>
          <p:cNvPr id="25" name="Google Shape;25;p40"/>
          <p:cNvSpPr txBox="1"/>
          <p:nvPr>
            <p:ph type="ctrTitle"/>
          </p:nvPr>
        </p:nvSpPr>
        <p:spPr>
          <a:xfrm>
            <a:off x="0" y="4232920"/>
            <a:ext cx="6857998" cy="576064"/>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rgbClr val="1B529A"/>
              </a:buClr>
              <a:buSzPts val="2800"/>
              <a:buFont typeface="Meiryo"/>
              <a:buNone/>
              <a:defRPr b="1" i="0" sz="2800" u="none" cap="none" strike="noStrike">
                <a:solidFill>
                  <a:srgbClr val="1B529A"/>
                </a:solidFill>
                <a:latin typeface="Meiryo"/>
                <a:ea typeface="Meiryo"/>
                <a:cs typeface="Meiryo"/>
                <a:sym typeface="Meiry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ユーザー設定レイアウト">
  <p:cSld name="3_ユーザー設定レイアウト">
    <p:spTree>
      <p:nvGrpSpPr>
        <p:cNvPr id="26" name="Shape 26"/>
        <p:cNvGrpSpPr/>
        <p:nvPr/>
      </p:nvGrpSpPr>
      <p:grpSpPr>
        <a:xfrm>
          <a:off x="0" y="0"/>
          <a:ext cx="0" cy="0"/>
          <a:chOff x="0" y="0"/>
          <a:chExt cx="0" cy="0"/>
        </a:xfrm>
      </p:grpSpPr>
      <p:sp>
        <p:nvSpPr>
          <p:cNvPr id="27" name="Google Shape;27;p41"/>
          <p:cNvSpPr/>
          <p:nvPr>
            <p:ph idx="2" type="pic"/>
          </p:nvPr>
        </p:nvSpPr>
        <p:spPr>
          <a:xfrm>
            <a:off x="188640" y="1456008"/>
            <a:ext cx="4104456" cy="2583300"/>
          </a:xfrm>
          <a:prstGeom prst="rect">
            <a:avLst/>
          </a:prstGeom>
          <a:noFill/>
          <a:ln>
            <a:noFill/>
          </a:ln>
        </p:spPr>
      </p:sp>
      <p:sp>
        <p:nvSpPr>
          <p:cNvPr id="28" name="Google Shape;28;p41"/>
          <p:cNvSpPr/>
          <p:nvPr>
            <p:ph idx="3" type="pic"/>
          </p:nvPr>
        </p:nvSpPr>
        <p:spPr>
          <a:xfrm>
            <a:off x="188640" y="4236221"/>
            <a:ext cx="4104456" cy="2583300"/>
          </a:xfrm>
          <a:prstGeom prst="rect">
            <a:avLst/>
          </a:prstGeom>
          <a:noFill/>
          <a:ln>
            <a:noFill/>
          </a:ln>
        </p:spPr>
      </p:sp>
      <p:sp>
        <p:nvSpPr>
          <p:cNvPr id="29" name="Google Shape;29;p41"/>
          <p:cNvSpPr/>
          <p:nvPr>
            <p:ph idx="4" type="pic"/>
          </p:nvPr>
        </p:nvSpPr>
        <p:spPr>
          <a:xfrm>
            <a:off x="188640" y="7016434"/>
            <a:ext cx="4104456" cy="2583300"/>
          </a:xfrm>
          <a:prstGeom prst="rect">
            <a:avLst/>
          </a:prstGeom>
          <a:noFill/>
          <a:ln>
            <a:noFill/>
          </a:ln>
        </p:spPr>
      </p:sp>
      <p:sp>
        <p:nvSpPr>
          <p:cNvPr id="30" name="Google Shape;30;p41"/>
          <p:cNvSpPr txBox="1"/>
          <p:nvPr>
            <p:ph idx="1" type="body"/>
          </p:nvPr>
        </p:nvSpPr>
        <p:spPr>
          <a:xfrm>
            <a:off x="188640" y="688305"/>
            <a:ext cx="6515544" cy="55456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20000"/>
              </a:lnSpc>
              <a:spcBef>
                <a:spcPts val="240"/>
              </a:spcBef>
              <a:spcAft>
                <a:spcPts val="0"/>
              </a:spcAft>
              <a:buClr>
                <a:srgbClr val="3F3F3F"/>
              </a:buClr>
              <a:buSzPts val="1200"/>
              <a:buFont typeface="Arial"/>
              <a:buNone/>
              <a:defRPr b="1" i="0" sz="1200" u="none" cap="none" strike="noStrike">
                <a:solidFill>
                  <a:srgbClr val="3F3F3F"/>
                </a:solidFill>
                <a:latin typeface="Meiryo"/>
                <a:ea typeface="Meiryo"/>
                <a:cs typeface="Meiryo"/>
                <a:sym typeface="Meiryo"/>
              </a:defRPr>
            </a:lvl1pPr>
            <a:lvl2pPr indent="-228600" lvl="1" marL="914400" marR="0" rtl="0" algn="l">
              <a:spcBef>
                <a:spcPts val="388"/>
              </a:spcBef>
              <a:spcAft>
                <a:spcPts val="0"/>
              </a:spcAft>
              <a:buClr>
                <a:schemeClr val="dk1"/>
              </a:buClr>
              <a:buSzPts val="1938"/>
              <a:buFont typeface="Arial"/>
              <a:buNone/>
              <a:defRPr b="0" i="0" sz="1937" u="none" cap="none" strike="noStrike">
                <a:solidFill>
                  <a:schemeClr val="dk1"/>
                </a:solidFill>
                <a:latin typeface="Meiryo"/>
                <a:ea typeface="Meiryo"/>
                <a:cs typeface="Meiryo"/>
                <a:sym typeface="Meiryo"/>
              </a:defRPr>
            </a:lvl2pPr>
            <a:lvl3pPr indent="-334136" lvl="2" marL="1371600" marR="0" rtl="0" algn="l">
              <a:spcBef>
                <a:spcPts val="332"/>
              </a:spcBef>
              <a:spcAft>
                <a:spcPts val="0"/>
              </a:spcAft>
              <a:buClr>
                <a:schemeClr val="dk1"/>
              </a:buClr>
              <a:buSzPts val="1662"/>
              <a:buFont typeface="Arial"/>
              <a:buChar char="•"/>
              <a:defRPr b="0" i="0" sz="1662" u="none" cap="none" strike="noStrike">
                <a:solidFill>
                  <a:schemeClr val="dk1"/>
                </a:solidFill>
                <a:latin typeface="Meiryo"/>
                <a:ea typeface="Meiryo"/>
                <a:cs typeface="Meiryo"/>
                <a:sym typeface="Meiryo"/>
              </a:defRPr>
            </a:lvl3pPr>
            <a:lvl4pPr indent="-316547" lvl="3" marL="1828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4pPr>
            <a:lvl5pPr indent="-316547" lvl="4" marL="22860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5pPr>
            <a:lvl6pPr indent="-316547" lvl="5" marL="27432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6pPr>
            <a:lvl7pPr indent="-316547" lvl="6" marL="32004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7pPr>
            <a:lvl8pPr indent="-316547" lvl="7" marL="36576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8pPr>
            <a:lvl9pPr indent="-316547" lvl="8" marL="4114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9pPr>
          </a:lstStyle>
          <a:p/>
        </p:txBody>
      </p:sp>
      <p:sp>
        <p:nvSpPr>
          <p:cNvPr id="31" name="Google Shape;31;p41"/>
          <p:cNvSpPr txBox="1"/>
          <p:nvPr>
            <p:ph type="title"/>
          </p:nvPr>
        </p:nvSpPr>
        <p:spPr>
          <a:xfrm>
            <a:off x="-11875" y="0"/>
            <a:ext cx="5529107" cy="48850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1600"/>
              <a:buFont typeface="Meiryo"/>
              <a:buNone/>
              <a:defRPr b="0" i="0" sz="1600" u="none" cap="none" strike="noStrike">
                <a:solidFill>
                  <a:schemeClr val="lt1"/>
                </a:solidFill>
                <a:latin typeface="Meiryo"/>
                <a:ea typeface="Meiryo"/>
                <a:cs typeface="Meiryo"/>
                <a:sym typeface="Meiry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2" name="Google Shape;32;p41"/>
          <p:cNvSpPr txBox="1"/>
          <p:nvPr>
            <p:ph idx="5" type="body"/>
          </p:nvPr>
        </p:nvSpPr>
        <p:spPr>
          <a:xfrm>
            <a:off x="4437112" y="1456008"/>
            <a:ext cx="2267071" cy="2583300"/>
          </a:xfrm>
          <a:prstGeom prst="rect">
            <a:avLst/>
          </a:prstGeom>
          <a:noFill/>
          <a:ln>
            <a:noFill/>
          </a:ln>
        </p:spPr>
        <p:txBody>
          <a:bodyPr anchorCtr="0" anchor="t" bIns="45700" lIns="90000" spcFirstLastPara="1" rIns="91425" wrap="square" tIns="45700">
            <a:normAutofit/>
          </a:bodyPr>
          <a:lstStyle>
            <a:lvl1pPr indent="-228600" lvl="0" marL="457200" marR="0" rtl="0" algn="l">
              <a:lnSpc>
                <a:spcPct val="120000"/>
              </a:lnSpc>
              <a:spcBef>
                <a:spcPts val="200"/>
              </a:spcBef>
              <a:spcAft>
                <a:spcPts val="0"/>
              </a:spcAft>
              <a:buClr>
                <a:srgbClr val="3F3F3F"/>
              </a:buClr>
              <a:buSzPts val="1000"/>
              <a:buFont typeface="Arial"/>
              <a:buNone/>
              <a:defRPr b="0" i="0" sz="1000" u="none" cap="none" strike="noStrike">
                <a:solidFill>
                  <a:srgbClr val="3F3F3F"/>
                </a:solidFill>
                <a:latin typeface="Meiryo"/>
                <a:ea typeface="Meiryo"/>
                <a:cs typeface="Meiryo"/>
                <a:sym typeface="Meiryo"/>
              </a:defRPr>
            </a:lvl1pPr>
            <a:lvl2pPr indent="-351662" lvl="1" marL="914400" marR="0" rtl="0" algn="l">
              <a:spcBef>
                <a:spcPts val="388"/>
              </a:spcBef>
              <a:spcAft>
                <a:spcPts val="0"/>
              </a:spcAft>
              <a:buClr>
                <a:schemeClr val="dk1"/>
              </a:buClr>
              <a:buSzPts val="1938"/>
              <a:buFont typeface="Arial"/>
              <a:buChar char="–"/>
              <a:defRPr b="0" i="0" sz="1937" u="none" cap="none" strike="noStrike">
                <a:solidFill>
                  <a:schemeClr val="dk1"/>
                </a:solidFill>
                <a:latin typeface="Meiryo"/>
                <a:ea typeface="Meiryo"/>
                <a:cs typeface="Meiryo"/>
                <a:sym typeface="Meiryo"/>
              </a:defRPr>
            </a:lvl2pPr>
            <a:lvl3pPr indent="-334136" lvl="2" marL="1371600" marR="0" rtl="0" algn="l">
              <a:spcBef>
                <a:spcPts val="332"/>
              </a:spcBef>
              <a:spcAft>
                <a:spcPts val="0"/>
              </a:spcAft>
              <a:buClr>
                <a:schemeClr val="dk1"/>
              </a:buClr>
              <a:buSzPts val="1662"/>
              <a:buFont typeface="Arial"/>
              <a:buChar char="•"/>
              <a:defRPr b="0" i="0" sz="1662" u="none" cap="none" strike="noStrike">
                <a:solidFill>
                  <a:schemeClr val="dk1"/>
                </a:solidFill>
                <a:latin typeface="Meiryo"/>
                <a:ea typeface="Meiryo"/>
                <a:cs typeface="Meiryo"/>
                <a:sym typeface="Meiryo"/>
              </a:defRPr>
            </a:lvl3pPr>
            <a:lvl4pPr indent="-316547" lvl="3" marL="1828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4pPr>
            <a:lvl5pPr indent="-316547" lvl="4" marL="22860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5pPr>
            <a:lvl6pPr indent="-316547" lvl="5" marL="27432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6pPr>
            <a:lvl7pPr indent="-316547" lvl="6" marL="32004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7pPr>
            <a:lvl8pPr indent="-316547" lvl="7" marL="36576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8pPr>
            <a:lvl9pPr indent="-316547" lvl="8" marL="4114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9pPr>
          </a:lstStyle>
          <a:p/>
        </p:txBody>
      </p:sp>
      <p:sp>
        <p:nvSpPr>
          <p:cNvPr id="33" name="Google Shape;33;p41"/>
          <p:cNvSpPr txBox="1"/>
          <p:nvPr>
            <p:ph idx="6" type="body"/>
          </p:nvPr>
        </p:nvSpPr>
        <p:spPr>
          <a:xfrm>
            <a:off x="4437112" y="4236221"/>
            <a:ext cx="2267071" cy="2583300"/>
          </a:xfrm>
          <a:prstGeom prst="rect">
            <a:avLst/>
          </a:prstGeom>
          <a:noFill/>
          <a:ln>
            <a:noFill/>
          </a:ln>
        </p:spPr>
        <p:txBody>
          <a:bodyPr anchorCtr="0" anchor="t" bIns="45700" lIns="90000" spcFirstLastPara="1" rIns="91425" wrap="square" tIns="45700">
            <a:normAutofit/>
          </a:bodyPr>
          <a:lstStyle>
            <a:lvl1pPr indent="-228600" lvl="0" marL="457200" marR="0" rtl="0" algn="l">
              <a:lnSpc>
                <a:spcPct val="120000"/>
              </a:lnSpc>
              <a:spcBef>
                <a:spcPts val="200"/>
              </a:spcBef>
              <a:spcAft>
                <a:spcPts val="0"/>
              </a:spcAft>
              <a:buClr>
                <a:srgbClr val="3F3F3F"/>
              </a:buClr>
              <a:buSzPts val="1000"/>
              <a:buFont typeface="Arial"/>
              <a:buNone/>
              <a:defRPr b="0" i="0" sz="1000" u="none" cap="none" strike="noStrike">
                <a:solidFill>
                  <a:srgbClr val="3F3F3F"/>
                </a:solidFill>
                <a:latin typeface="Meiryo"/>
                <a:ea typeface="Meiryo"/>
                <a:cs typeface="Meiryo"/>
                <a:sym typeface="Meiryo"/>
              </a:defRPr>
            </a:lvl1pPr>
            <a:lvl2pPr indent="-351662" lvl="1" marL="914400" marR="0" rtl="0" algn="l">
              <a:spcBef>
                <a:spcPts val="388"/>
              </a:spcBef>
              <a:spcAft>
                <a:spcPts val="0"/>
              </a:spcAft>
              <a:buClr>
                <a:schemeClr val="dk1"/>
              </a:buClr>
              <a:buSzPts val="1938"/>
              <a:buFont typeface="Arial"/>
              <a:buChar char="–"/>
              <a:defRPr b="0" i="0" sz="1937" u="none" cap="none" strike="noStrike">
                <a:solidFill>
                  <a:schemeClr val="dk1"/>
                </a:solidFill>
                <a:latin typeface="Meiryo"/>
                <a:ea typeface="Meiryo"/>
                <a:cs typeface="Meiryo"/>
                <a:sym typeface="Meiryo"/>
              </a:defRPr>
            </a:lvl2pPr>
            <a:lvl3pPr indent="-334136" lvl="2" marL="1371600" marR="0" rtl="0" algn="l">
              <a:spcBef>
                <a:spcPts val="332"/>
              </a:spcBef>
              <a:spcAft>
                <a:spcPts val="0"/>
              </a:spcAft>
              <a:buClr>
                <a:schemeClr val="dk1"/>
              </a:buClr>
              <a:buSzPts val="1662"/>
              <a:buFont typeface="Arial"/>
              <a:buChar char="•"/>
              <a:defRPr b="0" i="0" sz="1662" u="none" cap="none" strike="noStrike">
                <a:solidFill>
                  <a:schemeClr val="dk1"/>
                </a:solidFill>
                <a:latin typeface="Meiryo"/>
                <a:ea typeface="Meiryo"/>
                <a:cs typeface="Meiryo"/>
                <a:sym typeface="Meiryo"/>
              </a:defRPr>
            </a:lvl3pPr>
            <a:lvl4pPr indent="-316547" lvl="3" marL="1828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4pPr>
            <a:lvl5pPr indent="-316547" lvl="4" marL="22860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5pPr>
            <a:lvl6pPr indent="-316547" lvl="5" marL="27432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6pPr>
            <a:lvl7pPr indent="-316547" lvl="6" marL="32004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7pPr>
            <a:lvl8pPr indent="-316547" lvl="7" marL="36576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8pPr>
            <a:lvl9pPr indent="-316547" lvl="8" marL="4114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9pPr>
          </a:lstStyle>
          <a:p/>
        </p:txBody>
      </p:sp>
      <p:sp>
        <p:nvSpPr>
          <p:cNvPr id="34" name="Google Shape;34;p41"/>
          <p:cNvSpPr txBox="1"/>
          <p:nvPr>
            <p:ph idx="7" type="body"/>
          </p:nvPr>
        </p:nvSpPr>
        <p:spPr>
          <a:xfrm>
            <a:off x="4437112" y="7016434"/>
            <a:ext cx="2267071" cy="2583300"/>
          </a:xfrm>
          <a:prstGeom prst="rect">
            <a:avLst/>
          </a:prstGeom>
          <a:noFill/>
          <a:ln>
            <a:noFill/>
          </a:ln>
        </p:spPr>
        <p:txBody>
          <a:bodyPr anchorCtr="0" anchor="t" bIns="45700" lIns="90000" spcFirstLastPara="1" rIns="91425" wrap="square" tIns="45700">
            <a:normAutofit/>
          </a:bodyPr>
          <a:lstStyle>
            <a:lvl1pPr indent="-228600" lvl="0" marL="457200" marR="0" rtl="0" algn="l">
              <a:lnSpc>
                <a:spcPct val="120000"/>
              </a:lnSpc>
              <a:spcBef>
                <a:spcPts val="200"/>
              </a:spcBef>
              <a:spcAft>
                <a:spcPts val="0"/>
              </a:spcAft>
              <a:buClr>
                <a:srgbClr val="3F3F3F"/>
              </a:buClr>
              <a:buSzPts val="1000"/>
              <a:buFont typeface="Arial"/>
              <a:buNone/>
              <a:defRPr b="0" i="0" sz="1000" u="none" cap="none" strike="noStrike">
                <a:solidFill>
                  <a:srgbClr val="3F3F3F"/>
                </a:solidFill>
                <a:latin typeface="Meiryo"/>
                <a:ea typeface="Meiryo"/>
                <a:cs typeface="Meiryo"/>
                <a:sym typeface="Meiryo"/>
              </a:defRPr>
            </a:lvl1pPr>
            <a:lvl2pPr indent="-351662" lvl="1" marL="914400" marR="0" rtl="0" algn="l">
              <a:spcBef>
                <a:spcPts val="388"/>
              </a:spcBef>
              <a:spcAft>
                <a:spcPts val="0"/>
              </a:spcAft>
              <a:buClr>
                <a:schemeClr val="dk1"/>
              </a:buClr>
              <a:buSzPts val="1938"/>
              <a:buFont typeface="Arial"/>
              <a:buChar char="–"/>
              <a:defRPr b="0" i="0" sz="1937" u="none" cap="none" strike="noStrike">
                <a:solidFill>
                  <a:schemeClr val="dk1"/>
                </a:solidFill>
                <a:latin typeface="Meiryo"/>
                <a:ea typeface="Meiryo"/>
                <a:cs typeface="Meiryo"/>
                <a:sym typeface="Meiryo"/>
              </a:defRPr>
            </a:lvl2pPr>
            <a:lvl3pPr indent="-334136" lvl="2" marL="1371600" marR="0" rtl="0" algn="l">
              <a:spcBef>
                <a:spcPts val="332"/>
              </a:spcBef>
              <a:spcAft>
                <a:spcPts val="0"/>
              </a:spcAft>
              <a:buClr>
                <a:schemeClr val="dk1"/>
              </a:buClr>
              <a:buSzPts val="1662"/>
              <a:buFont typeface="Arial"/>
              <a:buChar char="•"/>
              <a:defRPr b="0" i="0" sz="1662" u="none" cap="none" strike="noStrike">
                <a:solidFill>
                  <a:schemeClr val="dk1"/>
                </a:solidFill>
                <a:latin typeface="Meiryo"/>
                <a:ea typeface="Meiryo"/>
                <a:cs typeface="Meiryo"/>
                <a:sym typeface="Meiryo"/>
              </a:defRPr>
            </a:lvl3pPr>
            <a:lvl4pPr indent="-316547" lvl="3" marL="1828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4pPr>
            <a:lvl5pPr indent="-316547" lvl="4" marL="22860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5pPr>
            <a:lvl6pPr indent="-316547" lvl="5" marL="27432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6pPr>
            <a:lvl7pPr indent="-316547" lvl="6" marL="32004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7pPr>
            <a:lvl8pPr indent="-316547" lvl="7" marL="36576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8pPr>
            <a:lvl9pPr indent="-316547" lvl="8" marL="4114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9pPr>
          </a:lstStyle>
          <a:p/>
        </p:txBody>
      </p:sp>
      <p:cxnSp>
        <p:nvCxnSpPr>
          <p:cNvPr id="35" name="Google Shape;35;p41"/>
          <p:cNvCxnSpPr/>
          <p:nvPr/>
        </p:nvCxnSpPr>
        <p:spPr>
          <a:xfrm>
            <a:off x="0" y="1352600"/>
            <a:ext cx="6858000" cy="0"/>
          </a:xfrm>
          <a:prstGeom prst="straightConnector1">
            <a:avLst/>
          </a:prstGeom>
          <a:noFill/>
          <a:ln cap="rnd" cmpd="sng" w="31750">
            <a:solidFill>
              <a:srgbClr val="D8D8D8"/>
            </a:solidFill>
            <a:prstDash val="dot"/>
            <a:round/>
            <a:headEnd len="sm" w="sm" type="none"/>
            <a:tailEnd len="sm" w="sm" type="none"/>
          </a:ln>
        </p:spPr>
      </p:cxnSp>
      <p:cxnSp>
        <p:nvCxnSpPr>
          <p:cNvPr id="36" name="Google Shape;36;p41"/>
          <p:cNvCxnSpPr/>
          <p:nvPr/>
        </p:nvCxnSpPr>
        <p:spPr>
          <a:xfrm>
            <a:off x="-11875" y="4149036"/>
            <a:ext cx="6858000" cy="0"/>
          </a:xfrm>
          <a:prstGeom prst="straightConnector1">
            <a:avLst/>
          </a:prstGeom>
          <a:noFill/>
          <a:ln cap="rnd" cmpd="sng" w="31750">
            <a:solidFill>
              <a:srgbClr val="D8D8D8"/>
            </a:solidFill>
            <a:prstDash val="dot"/>
            <a:round/>
            <a:headEnd len="sm" w="sm" type="none"/>
            <a:tailEnd len="sm" w="sm" type="none"/>
          </a:ln>
        </p:spPr>
      </p:cxnSp>
      <p:cxnSp>
        <p:nvCxnSpPr>
          <p:cNvPr id="37" name="Google Shape;37;p41"/>
          <p:cNvCxnSpPr/>
          <p:nvPr/>
        </p:nvCxnSpPr>
        <p:spPr>
          <a:xfrm>
            <a:off x="18393" y="6920455"/>
            <a:ext cx="6858000" cy="0"/>
          </a:xfrm>
          <a:prstGeom prst="straightConnector1">
            <a:avLst/>
          </a:prstGeom>
          <a:noFill/>
          <a:ln cap="rnd" cmpd="sng" w="31750">
            <a:solidFill>
              <a:srgbClr val="D8D8D8"/>
            </a:solidFill>
            <a:prstDash val="dot"/>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ユーザー設定レイアウト">
  <p:cSld name="1_ユーザー設定レイアウト">
    <p:spTree>
      <p:nvGrpSpPr>
        <p:cNvPr id="38" name="Shape 38"/>
        <p:cNvGrpSpPr/>
        <p:nvPr/>
      </p:nvGrpSpPr>
      <p:grpSpPr>
        <a:xfrm>
          <a:off x="0" y="0"/>
          <a:ext cx="0" cy="0"/>
          <a:chOff x="0" y="0"/>
          <a:chExt cx="0" cy="0"/>
        </a:xfrm>
      </p:grpSpPr>
      <p:sp>
        <p:nvSpPr>
          <p:cNvPr id="39" name="Google Shape;39;p42"/>
          <p:cNvSpPr txBox="1"/>
          <p:nvPr>
            <p:ph idx="1" type="body"/>
          </p:nvPr>
        </p:nvSpPr>
        <p:spPr>
          <a:xfrm>
            <a:off x="188640" y="688305"/>
            <a:ext cx="6515544" cy="55456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20000"/>
              </a:lnSpc>
              <a:spcBef>
                <a:spcPts val="240"/>
              </a:spcBef>
              <a:spcAft>
                <a:spcPts val="0"/>
              </a:spcAft>
              <a:buClr>
                <a:srgbClr val="3F3F3F"/>
              </a:buClr>
              <a:buSzPts val="1200"/>
              <a:buFont typeface="Arial"/>
              <a:buNone/>
              <a:defRPr b="1" i="0" sz="1200" u="none" cap="none" strike="noStrike">
                <a:solidFill>
                  <a:srgbClr val="3F3F3F"/>
                </a:solidFill>
                <a:latin typeface="Meiryo"/>
                <a:ea typeface="Meiryo"/>
                <a:cs typeface="Meiryo"/>
                <a:sym typeface="Meiryo"/>
              </a:defRPr>
            </a:lvl1pPr>
            <a:lvl2pPr indent="-228600" lvl="1" marL="914400" marR="0" rtl="0" algn="l">
              <a:spcBef>
                <a:spcPts val="388"/>
              </a:spcBef>
              <a:spcAft>
                <a:spcPts val="0"/>
              </a:spcAft>
              <a:buClr>
                <a:schemeClr val="dk1"/>
              </a:buClr>
              <a:buSzPts val="1938"/>
              <a:buFont typeface="Arial"/>
              <a:buNone/>
              <a:defRPr b="0" i="0" sz="1937" u="none" cap="none" strike="noStrike">
                <a:solidFill>
                  <a:schemeClr val="dk1"/>
                </a:solidFill>
                <a:latin typeface="Meiryo"/>
                <a:ea typeface="Meiryo"/>
                <a:cs typeface="Meiryo"/>
                <a:sym typeface="Meiryo"/>
              </a:defRPr>
            </a:lvl2pPr>
            <a:lvl3pPr indent="-334136" lvl="2" marL="1371600" marR="0" rtl="0" algn="l">
              <a:spcBef>
                <a:spcPts val="332"/>
              </a:spcBef>
              <a:spcAft>
                <a:spcPts val="0"/>
              </a:spcAft>
              <a:buClr>
                <a:schemeClr val="dk1"/>
              </a:buClr>
              <a:buSzPts val="1662"/>
              <a:buFont typeface="Arial"/>
              <a:buChar char="•"/>
              <a:defRPr b="0" i="0" sz="1662" u="none" cap="none" strike="noStrike">
                <a:solidFill>
                  <a:schemeClr val="dk1"/>
                </a:solidFill>
                <a:latin typeface="Meiryo"/>
                <a:ea typeface="Meiryo"/>
                <a:cs typeface="Meiryo"/>
                <a:sym typeface="Meiryo"/>
              </a:defRPr>
            </a:lvl3pPr>
            <a:lvl4pPr indent="-316547" lvl="3" marL="1828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4pPr>
            <a:lvl5pPr indent="-316547" lvl="4" marL="22860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5pPr>
            <a:lvl6pPr indent="-316547" lvl="5" marL="27432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6pPr>
            <a:lvl7pPr indent="-316547" lvl="6" marL="32004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7pPr>
            <a:lvl8pPr indent="-316547" lvl="7" marL="36576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8pPr>
            <a:lvl9pPr indent="-316547" lvl="8" marL="4114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9pPr>
          </a:lstStyle>
          <a:p/>
        </p:txBody>
      </p:sp>
      <p:sp>
        <p:nvSpPr>
          <p:cNvPr id="40" name="Google Shape;40;p42"/>
          <p:cNvSpPr txBox="1"/>
          <p:nvPr>
            <p:ph type="title"/>
          </p:nvPr>
        </p:nvSpPr>
        <p:spPr>
          <a:xfrm>
            <a:off x="-11875" y="0"/>
            <a:ext cx="5529107" cy="48850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1400"/>
              <a:buFont typeface="Meiryo"/>
              <a:buNone/>
              <a:defRPr b="0" i="0" sz="1400" u="none" cap="none" strike="noStrike">
                <a:solidFill>
                  <a:schemeClr val="lt1"/>
                </a:solidFill>
                <a:latin typeface="Meiryo"/>
                <a:ea typeface="Meiryo"/>
                <a:cs typeface="Meiryo"/>
                <a:sym typeface="Meiry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1" name="Google Shape;41;p42"/>
          <p:cNvSpPr txBox="1"/>
          <p:nvPr>
            <p:ph idx="2" type="body"/>
          </p:nvPr>
        </p:nvSpPr>
        <p:spPr>
          <a:xfrm>
            <a:off x="4437112" y="1456008"/>
            <a:ext cx="2267071" cy="2583300"/>
          </a:xfrm>
          <a:prstGeom prst="rect">
            <a:avLst/>
          </a:prstGeom>
          <a:noFill/>
          <a:ln>
            <a:noFill/>
          </a:ln>
        </p:spPr>
        <p:txBody>
          <a:bodyPr anchorCtr="0" anchor="t" bIns="45700" lIns="90000" spcFirstLastPara="1" rIns="91425" wrap="square" tIns="45700">
            <a:normAutofit/>
          </a:bodyPr>
          <a:lstStyle>
            <a:lvl1pPr indent="-228600" lvl="0" marL="457200" marR="0" rtl="0" algn="l">
              <a:lnSpc>
                <a:spcPct val="130000"/>
              </a:lnSpc>
              <a:spcBef>
                <a:spcPts val="200"/>
              </a:spcBef>
              <a:spcAft>
                <a:spcPts val="0"/>
              </a:spcAft>
              <a:buClr>
                <a:srgbClr val="3F3F3F"/>
              </a:buClr>
              <a:buSzPts val="1000"/>
              <a:buFont typeface="Arial"/>
              <a:buNone/>
              <a:defRPr b="0" i="0" sz="1000" u="none" cap="none" strike="noStrike">
                <a:solidFill>
                  <a:srgbClr val="3F3F3F"/>
                </a:solidFill>
                <a:latin typeface="Meiryo"/>
                <a:ea typeface="Meiryo"/>
                <a:cs typeface="Meiryo"/>
                <a:sym typeface="Meiryo"/>
              </a:defRPr>
            </a:lvl1pPr>
            <a:lvl2pPr indent="-351662" lvl="1" marL="914400" marR="0" rtl="0" algn="l">
              <a:spcBef>
                <a:spcPts val="388"/>
              </a:spcBef>
              <a:spcAft>
                <a:spcPts val="0"/>
              </a:spcAft>
              <a:buClr>
                <a:schemeClr val="dk1"/>
              </a:buClr>
              <a:buSzPts val="1938"/>
              <a:buFont typeface="Arial"/>
              <a:buChar char="–"/>
              <a:defRPr b="0" i="0" sz="1937" u="none" cap="none" strike="noStrike">
                <a:solidFill>
                  <a:schemeClr val="dk1"/>
                </a:solidFill>
                <a:latin typeface="Meiryo"/>
                <a:ea typeface="Meiryo"/>
                <a:cs typeface="Meiryo"/>
                <a:sym typeface="Meiryo"/>
              </a:defRPr>
            </a:lvl2pPr>
            <a:lvl3pPr indent="-334136" lvl="2" marL="1371600" marR="0" rtl="0" algn="l">
              <a:spcBef>
                <a:spcPts val="332"/>
              </a:spcBef>
              <a:spcAft>
                <a:spcPts val="0"/>
              </a:spcAft>
              <a:buClr>
                <a:schemeClr val="dk1"/>
              </a:buClr>
              <a:buSzPts val="1662"/>
              <a:buFont typeface="Arial"/>
              <a:buChar char="•"/>
              <a:defRPr b="0" i="0" sz="1662" u="none" cap="none" strike="noStrike">
                <a:solidFill>
                  <a:schemeClr val="dk1"/>
                </a:solidFill>
                <a:latin typeface="Meiryo"/>
                <a:ea typeface="Meiryo"/>
                <a:cs typeface="Meiryo"/>
                <a:sym typeface="Meiryo"/>
              </a:defRPr>
            </a:lvl3pPr>
            <a:lvl4pPr indent="-316547" lvl="3" marL="1828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4pPr>
            <a:lvl5pPr indent="-316547" lvl="4" marL="22860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5pPr>
            <a:lvl6pPr indent="-316547" lvl="5" marL="27432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6pPr>
            <a:lvl7pPr indent="-316547" lvl="6" marL="32004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7pPr>
            <a:lvl8pPr indent="-316547" lvl="7" marL="36576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8pPr>
            <a:lvl9pPr indent="-316547" lvl="8" marL="4114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9pPr>
          </a:lstStyle>
          <a:p/>
        </p:txBody>
      </p:sp>
      <p:sp>
        <p:nvSpPr>
          <p:cNvPr id="42" name="Google Shape;42;p42"/>
          <p:cNvSpPr txBox="1"/>
          <p:nvPr>
            <p:ph idx="3" type="body"/>
          </p:nvPr>
        </p:nvSpPr>
        <p:spPr>
          <a:xfrm>
            <a:off x="4437112" y="4236221"/>
            <a:ext cx="2267071" cy="2583300"/>
          </a:xfrm>
          <a:prstGeom prst="rect">
            <a:avLst/>
          </a:prstGeom>
          <a:noFill/>
          <a:ln>
            <a:noFill/>
          </a:ln>
        </p:spPr>
        <p:txBody>
          <a:bodyPr anchorCtr="0" anchor="t" bIns="45700" lIns="90000" spcFirstLastPara="1" rIns="91425" wrap="square" tIns="45700">
            <a:normAutofit/>
          </a:bodyPr>
          <a:lstStyle>
            <a:lvl1pPr indent="-228600" lvl="0" marL="457200" marR="0" rtl="0" algn="l">
              <a:lnSpc>
                <a:spcPct val="130000"/>
              </a:lnSpc>
              <a:spcBef>
                <a:spcPts val="200"/>
              </a:spcBef>
              <a:spcAft>
                <a:spcPts val="0"/>
              </a:spcAft>
              <a:buClr>
                <a:srgbClr val="3F3F3F"/>
              </a:buClr>
              <a:buSzPts val="1000"/>
              <a:buFont typeface="Arial"/>
              <a:buNone/>
              <a:defRPr b="0" i="0" sz="1000" u="none" cap="none" strike="noStrike">
                <a:solidFill>
                  <a:srgbClr val="3F3F3F"/>
                </a:solidFill>
                <a:latin typeface="Meiryo"/>
                <a:ea typeface="Meiryo"/>
                <a:cs typeface="Meiryo"/>
                <a:sym typeface="Meiryo"/>
              </a:defRPr>
            </a:lvl1pPr>
            <a:lvl2pPr indent="-351662" lvl="1" marL="914400" marR="0" rtl="0" algn="l">
              <a:spcBef>
                <a:spcPts val="388"/>
              </a:spcBef>
              <a:spcAft>
                <a:spcPts val="0"/>
              </a:spcAft>
              <a:buClr>
                <a:schemeClr val="dk1"/>
              </a:buClr>
              <a:buSzPts val="1938"/>
              <a:buFont typeface="Arial"/>
              <a:buChar char="–"/>
              <a:defRPr b="0" i="0" sz="1937" u="none" cap="none" strike="noStrike">
                <a:solidFill>
                  <a:schemeClr val="dk1"/>
                </a:solidFill>
                <a:latin typeface="Meiryo"/>
                <a:ea typeface="Meiryo"/>
                <a:cs typeface="Meiryo"/>
                <a:sym typeface="Meiryo"/>
              </a:defRPr>
            </a:lvl2pPr>
            <a:lvl3pPr indent="-334136" lvl="2" marL="1371600" marR="0" rtl="0" algn="l">
              <a:spcBef>
                <a:spcPts val="332"/>
              </a:spcBef>
              <a:spcAft>
                <a:spcPts val="0"/>
              </a:spcAft>
              <a:buClr>
                <a:schemeClr val="dk1"/>
              </a:buClr>
              <a:buSzPts val="1662"/>
              <a:buFont typeface="Arial"/>
              <a:buChar char="•"/>
              <a:defRPr b="0" i="0" sz="1662" u="none" cap="none" strike="noStrike">
                <a:solidFill>
                  <a:schemeClr val="dk1"/>
                </a:solidFill>
                <a:latin typeface="Meiryo"/>
                <a:ea typeface="Meiryo"/>
                <a:cs typeface="Meiryo"/>
                <a:sym typeface="Meiryo"/>
              </a:defRPr>
            </a:lvl3pPr>
            <a:lvl4pPr indent="-316547" lvl="3" marL="1828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4pPr>
            <a:lvl5pPr indent="-316547" lvl="4" marL="22860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5pPr>
            <a:lvl6pPr indent="-316547" lvl="5" marL="27432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6pPr>
            <a:lvl7pPr indent="-316547" lvl="6" marL="32004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7pPr>
            <a:lvl8pPr indent="-316547" lvl="7" marL="36576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8pPr>
            <a:lvl9pPr indent="-316547" lvl="8" marL="4114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9pPr>
          </a:lstStyle>
          <a:p/>
        </p:txBody>
      </p:sp>
      <p:sp>
        <p:nvSpPr>
          <p:cNvPr id="43" name="Google Shape;43;p42"/>
          <p:cNvSpPr txBox="1"/>
          <p:nvPr>
            <p:ph idx="4" type="body"/>
          </p:nvPr>
        </p:nvSpPr>
        <p:spPr>
          <a:xfrm>
            <a:off x="4437112" y="7016434"/>
            <a:ext cx="2267071" cy="2583300"/>
          </a:xfrm>
          <a:prstGeom prst="rect">
            <a:avLst/>
          </a:prstGeom>
          <a:noFill/>
          <a:ln>
            <a:noFill/>
          </a:ln>
        </p:spPr>
        <p:txBody>
          <a:bodyPr anchorCtr="0" anchor="t" bIns="45700" lIns="90000" spcFirstLastPara="1" rIns="91425" wrap="square" tIns="45700">
            <a:normAutofit/>
          </a:bodyPr>
          <a:lstStyle>
            <a:lvl1pPr indent="-228600" lvl="0" marL="457200" marR="0" rtl="0" algn="l">
              <a:lnSpc>
                <a:spcPct val="130000"/>
              </a:lnSpc>
              <a:spcBef>
                <a:spcPts val="200"/>
              </a:spcBef>
              <a:spcAft>
                <a:spcPts val="0"/>
              </a:spcAft>
              <a:buClr>
                <a:srgbClr val="3F3F3F"/>
              </a:buClr>
              <a:buSzPts val="1000"/>
              <a:buFont typeface="Arial"/>
              <a:buNone/>
              <a:defRPr b="0" i="0" sz="1000" u="none" cap="none" strike="noStrike">
                <a:solidFill>
                  <a:srgbClr val="3F3F3F"/>
                </a:solidFill>
                <a:latin typeface="Meiryo"/>
                <a:ea typeface="Meiryo"/>
                <a:cs typeface="Meiryo"/>
                <a:sym typeface="Meiryo"/>
              </a:defRPr>
            </a:lvl1pPr>
            <a:lvl2pPr indent="-351662" lvl="1" marL="914400" marR="0" rtl="0" algn="l">
              <a:spcBef>
                <a:spcPts val="388"/>
              </a:spcBef>
              <a:spcAft>
                <a:spcPts val="0"/>
              </a:spcAft>
              <a:buClr>
                <a:schemeClr val="dk1"/>
              </a:buClr>
              <a:buSzPts val="1938"/>
              <a:buFont typeface="Arial"/>
              <a:buChar char="–"/>
              <a:defRPr b="0" i="0" sz="1937" u="none" cap="none" strike="noStrike">
                <a:solidFill>
                  <a:schemeClr val="dk1"/>
                </a:solidFill>
                <a:latin typeface="Meiryo"/>
                <a:ea typeface="Meiryo"/>
                <a:cs typeface="Meiryo"/>
                <a:sym typeface="Meiryo"/>
              </a:defRPr>
            </a:lvl2pPr>
            <a:lvl3pPr indent="-334136" lvl="2" marL="1371600" marR="0" rtl="0" algn="l">
              <a:spcBef>
                <a:spcPts val="332"/>
              </a:spcBef>
              <a:spcAft>
                <a:spcPts val="0"/>
              </a:spcAft>
              <a:buClr>
                <a:schemeClr val="dk1"/>
              </a:buClr>
              <a:buSzPts val="1662"/>
              <a:buFont typeface="Arial"/>
              <a:buChar char="•"/>
              <a:defRPr b="0" i="0" sz="1662" u="none" cap="none" strike="noStrike">
                <a:solidFill>
                  <a:schemeClr val="dk1"/>
                </a:solidFill>
                <a:latin typeface="Meiryo"/>
                <a:ea typeface="Meiryo"/>
                <a:cs typeface="Meiryo"/>
                <a:sym typeface="Meiryo"/>
              </a:defRPr>
            </a:lvl3pPr>
            <a:lvl4pPr indent="-316547" lvl="3" marL="1828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4pPr>
            <a:lvl5pPr indent="-316547" lvl="4" marL="22860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5pPr>
            <a:lvl6pPr indent="-316547" lvl="5" marL="27432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6pPr>
            <a:lvl7pPr indent="-316547" lvl="6" marL="32004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7pPr>
            <a:lvl8pPr indent="-316547" lvl="7" marL="36576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8pPr>
            <a:lvl9pPr indent="-316547" lvl="8" marL="4114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9pPr>
          </a:lstStyle>
          <a:p/>
        </p:txBody>
      </p:sp>
      <p:cxnSp>
        <p:nvCxnSpPr>
          <p:cNvPr id="44" name="Google Shape;44;p42"/>
          <p:cNvCxnSpPr/>
          <p:nvPr/>
        </p:nvCxnSpPr>
        <p:spPr>
          <a:xfrm>
            <a:off x="0" y="1352600"/>
            <a:ext cx="6858000" cy="0"/>
          </a:xfrm>
          <a:prstGeom prst="straightConnector1">
            <a:avLst/>
          </a:prstGeom>
          <a:noFill/>
          <a:ln cap="rnd" cmpd="sng" w="31750">
            <a:solidFill>
              <a:srgbClr val="D8D8D8"/>
            </a:solidFill>
            <a:prstDash val="dot"/>
            <a:round/>
            <a:headEnd len="sm" w="sm" type="none"/>
            <a:tailEnd len="sm" w="sm" type="none"/>
          </a:ln>
        </p:spPr>
      </p:cxnSp>
      <p:cxnSp>
        <p:nvCxnSpPr>
          <p:cNvPr id="45" name="Google Shape;45;p42"/>
          <p:cNvCxnSpPr/>
          <p:nvPr/>
        </p:nvCxnSpPr>
        <p:spPr>
          <a:xfrm>
            <a:off x="-11875" y="4149036"/>
            <a:ext cx="6858000" cy="0"/>
          </a:xfrm>
          <a:prstGeom prst="straightConnector1">
            <a:avLst/>
          </a:prstGeom>
          <a:noFill/>
          <a:ln cap="rnd" cmpd="sng" w="31750">
            <a:solidFill>
              <a:srgbClr val="D8D8D8"/>
            </a:solidFill>
            <a:prstDash val="dot"/>
            <a:round/>
            <a:headEnd len="sm" w="sm" type="none"/>
            <a:tailEnd len="sm" w="sm" type="none"/>
          </a:ln>
        </p:spPr>
      </p:cxnSp>
      <p:pic>
        <p:nvPicPr>
          <p:cNvPr id="46" name="Google Shape;46;p42"/>
          <p:cNvPicPr preferRelativeResize="0"/>
          <p:nvPr/>
        </p:nvPicPr>
        <p:blipFill rotWithShape="1">
          <a:blip r:embed="rId2">
            <a:alphaModFix/>
          </a:blip>
          <a:srcRect b="2766" l="0" r="0" t="2766"/>
          <a:stretch/>
        </p:blipFill>
        <p:spPr>
          <a:xfrm>
            <a:off x="188640" y="1456007"/>
            <a:ext cx="4103687" cy="2584450"/>
          </a:xfrm>
          <a:prstGeom prst="rect">
            <a:avLst/>
          </a:prstGeom>
          <a:noFill/>
          <a:ln>
            <a:noFill/>
          </a:ln>
        </p:spPr>
      </p:pic>
      <p:sp>
        <p:nvSpPr>
          <p:cNvPr id="47" name="Google Shape;47;p42"/>
          <p:cNvSpPr txBox="1"/>
          <p:nvPr>
            <p:ph idx="5" type="body"/>
          </p:nvPr>
        </p:nvSpPr>
        <p:spPr>
          <a:xfrm>
            <a:off x="189409" y="1456007"/>
            <a:ext cx="4103687" cy="2583300"/>
          </a:xfrm>
          <a:prstGeom prst="rect">
            <a:avLst/>
          </a:prstGeom>
          <a:noFill/>
          <a:ln>
            <a:noFill/>
          </a:ln>
        </p:spPr>
        <p:txBody>
          <a:bodyPr anchorCtr="0" anchor="t" bIns="45700" lIns="91425" spcFirstLastPara="1" rIns="91425" wrap="square" tIns="45700">
            <a:noAutofit/>
          </a:bodyPr>
          <a:lstStyle>
            <a:lvl1pPr indent="-369252" lvl="0" marL="457200" marR="0" rtl="0" algn="l">
              <a:spcBef>
                <a:spcPts val="443"/>
              </a:spcBef>
              <a:spcAft>
                <a:spcPts val="0"/>
              </a:spcAft>
              <a:buClr>
                <a:schemeClr val="dk1"/>
              </a:buClr>
              <a:buSzPts val="2215"/>
              <a:buFont typeface="Arial"/>
              <a:buChar char="•"/>
              <a:defRPr b="0" i="0" sz="2215" u="none" cap="none" strike="noStrike">
                <a:solidFill>
                  <a:schemeClr val="dk1"/>
                </a:solidFill>
                <a:latin typeface="Meiryo"/>
                <a:ea typeface="Meiryo"/>
                <a:cs typeface="Meiryo"/>
                <a:sym typeface="Meiryo"/>
              </a:defRPr>
            </a:lvl1pPr>
            <a:lvl2pPr indent="-351662" lvl="1" marL="914400" marR="0" rtl="0" algn="l">
              <a:spcBef>
                <a:spcPts val="388"/>
              </a:spcBef>
              <a:spcAft>
                <a:spcPts val="0"/>
              </a:spcAft>
              <a:buClr>
                <a:schemeClr val="dk1"/>
              </a:buClr>
              <a:buSzPts val="1938"/>
              <a:buFont typeface="Arial"/>
              <a:buChar char="–"/>
              <a:defRPr b="0" i="0" sz="1937" u="none" cap="none" strike="noStrike">
                <a:solidFill>
                  <a:schemeClr val="dk1"/>
                </a:solidFill>
                <a:latin typeface="Meiryo"/>
                <a:ea typeface="Meiryo"/>
                <a:cs typeface="Meiryo"/>
                <a:sym typeface="Meiryo"/>
              </a:defRPr>
            </a:lvl2pPr>
            <a:lvl3pPr indent="-334136" lvl="2" marL="1371600" marR="0" rtl="0" algn="l">
              <a:spcBef>
                <a:spcPts val="332"/>
              </a:spcBef>
              <a:spcAft>
                <a:spcPts val="0"/>
              </a:spcAft>
              <a:buClr>
                <a:schemeClr val="dk1"/>
              </a:buClr>
              <a:buSzPts val="1662"/>
              <a:buFont typeface="Arial"/>
              <a:buChar char="•"/>
              <a:defRPr b="0" i="0" sz="1662" u="none" cap="none" strike="noStrike">
                <a:solidFill>
                  <a:schemeClr val="dk1"/>
                </a:solidFill>
                <a:latin typeface="Meiryo"/>
                <a:ea typeface="Meiryo"/>
                <a:cs typeface="Meiryo"/>
                <a:sym typeface="Meiryo"/>
              </a:defRPr>
            </a:lvl3pPr>
            <a:lvl4pPr indent="-316547" lvl="3" marL="1828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4pPr>
            <a:lvl5pPr indent="-316547" lvl="4" marL="22860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5pPr>
            <a:lvl6pPr indent="-316547" lvl="5" marL="27432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6pPr>
            <a:lvl7pPr indent="-316547" lvl="6" marL="32004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7pPr>
            <a:lvl8pPr indent="-316547" lvl="7" marL="36576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8pPr>
            <a:lvl9pPr indent="-316547" lvl="8" marL="4114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9pPr>
          </a:lstStyle>
          <a:p/>
        </p:txBody>
      </p:sp>
      <p:pic>
        <p:nvPicPr>
          <p:cNvPr id="48" name="Google Shape;48;p42"/>
          <p:cNvPicPr preferRelativeResize="0"/>
          <p:nvPr/>
        </p:nvPicPr>
        <p:blipFill rotWithShape="1">
          <a:blip r:embed="rId2">
            <a:alphaModFix/>
          </a:blip>
          <a:srcRect b="2766" l="0" r="0" t="2766"/>
          <a:stretch/>
        </p:blipFill>
        <p:spPr>
          <a:xfrm>
            <a:off x="187871" y="4240036"/>
            <a:ext cx="4103687" cy="2584450"/>
          </a:xfrm>
          <a:prstGeom prst="rect">
            <a:avLst/>
          </a:prstGeom>
          <a:noFill/>
          <a:ln>
            <a:noFill/>
          </a:ln>
        </p:spPr>
      </p:pic>
      <p:sp>
        <p:nvSpPr>
          <p:cNvPr id="49" name="Google Shape;49;p42"/>
          <p:cNvSpPr txBox="1"/>
          <p:nvPr>
            <p:ph idx="6" type="body"/>
          </p:nvPr>
        </p:nvSpPr>
        <p:spPr>
          <a:xfrm>
            <a:off x="188640" y="4240036"/>
            <a:ext cx="4103687" cy="2583300"/>
          </a:xfrm>
          <a:prstGeom prst="rect">
            <a:avLst/>
          </a:prstGeom>
          <a:noFill/>
          <a:ln>
            <a:noFill/>
          </a:ln>
        </p:spPr>
        <p:txBody>
          <a:bodyPr anchorCtr="0" anchor="t" bIns="45700" lIns="91425" spcFirstLastPara="1" rIns="91425" wrap="square" tIns="45700">
            <a:noAutofit/>
          </a:bodyPr>
          <a:lstStyle>
            <a:lvl1pPr indent="-369252" lvl="0" marL="457200" marR="0" rtl="0" algn="l">
              <a:spcBef>
                <a:spcPts val="443"/>
              </a:spcBef>
              <a:spcAft>
                <a:spcPts val="0"/>
              </a:spcAft>
              <a:buClr>
                <a:schemeClr val="dk1"/>
              </a:buClr>
              <a:buSzPts val="2215"/>
              <a:buFont typeface="Arial"/>
              <a:buChar char="•"/>
              <a:defRPr b="0" i="0" sz="2215" u="none" cap="none" strike="noStrike">
                <a:solidFill>
                  <a:schemeClr val="dk1"/>
                </a:solidFill>
                <a:latin typeface="Meiryo"/>
                <a:ea typeface="Meiryo"/>
                <a:cs typeface="Meiryo"/>
                <a:sym typeface="Meiryo"/>
              </a:defRPr>
            </a:lvl1pPr>
            <a:lvl2pPr indent="-351662" lvl="1" marL="914400" marR="0" rtl="0" algn="l">
              <a:spcBef>
                <a:spcPts val="388"/>
              </a:spcBef>
              <a:spcAft>
                <a:spcPts val="0"/>
              </a:spcAft>
              <a:buClr>
                <a:schemeClr val="dk1"/>
              </a:buClr>
              <a:buSzPts val="1938"/>
              <a:buFont typeface="Arial"/>
              <a:buChar char="–"/>
              <a:defRPr b="0" i="0" sz="1937" u="none" cap="none" strike="noStrike">
                <a:solidFill>
                  <a:schemeClr val="dk1"/>
                </a:solidFill>
                <a:latin typeface="Meiryo"/>
                <a:ea typeface="Meiryo"/>
                <a:cs typeface="Meiryo"/>
                <a:sym typeface="Meiryo"/>
              </a:defRPr>
            </a:lvl2pPr>
            <a:lvl3pPr indent="-334136" lvl="2" marL="1371600" marR="0" rtl="0" algn="l">
              <a:spcBef>
                <a:spcPts val="332"/>
              </a:spcBef>
              <a:spcAft>
                <a:spcPts val="0"/>
              </a:spcAft>
              <a:buClr>
                <a:schemeClr val="dk1"/>
              </a:buClr>
              <a:buSzPts val="1662"/>
              <a:buFont typeface="Arial"/>
              <a:buChar char="•"/>
              <a:defRPr b="0" i="0" sz="1662" u="none" cap="none" strike="noStrike">
                <a:solidFill>
                  <a:schemeClr val="dk1"/>
                </a:solidFill>
                <a:latin typeface="Meiryo"/>
                <a:ea typeface="Meiryo"/>
                <a:cs typeface="Meiryo"/>
                <a:sym typeface="Meiryo"/>
              </a:defRPr>
            </a:lvl3pPr>
            <a:lvl4pPr indent="-316547" lvl="3" marL="1828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4pPr>
            <a:lvl5pPr indent="-316547" lvl="4" marL="22860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5pPr>
            <a:lvl6pPr indent="-316547" lvl="5" marL="27432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6pPr>
            <a:lvl7pPr indent="-316547" lvl="6" marL="32004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7pPr>
            <a:lvl8pPr indent="-316547" lvl="7" marL="36576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8pPr>
            <a:lvl9pPr indent="-316547" lvl="8" marL="4114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9pPr>
          </a:lstStyle>
          <a:p/>
        </p:txBody>
      </p:sp>
      <p:pic>
        <p:nvPicPr>
          <p:cNvPr id="50" name="Google Shape;50;p42"/>
          <p:cNvPicPr preferRelativeResize="0"/>
          <p:nvPr/>
        </p:nvPicPr>
        <p:blipFill rotWithShape="1">
          <a:blip r:embed="rId2">
            <a:alphaModFix/>
          </a:blip>
          <a:srcRect b="2766" l="0" r="0" t="2766"/>
          <a:stretch/>
        </p:blipFill>
        <p:spPr>
          <a:xfrm>
            <a:off x="187102" y="7016425"/>
            <a:ext cx="4103687" cy="2584450"/>
          </a:xfrm>
          <a:prstGeom prst="rect">
            <a:avLst/>
          </a:prstGeom>
          <a:noFill/>
          <a:ln>
            <a:noFill/>
          </a:ln>
        </p:spPr>
      </p:pic>
      <p:sp>
        <p:nvSpPr>
          <p:cNvPr id="51" name="Google Shape;51;p42"/>
          <p:cNvSpPr txBox="1"/>
          <p:nvPr>
            <p:ph idx="7" type="body"/>
          </p:nvPr>
        </p:nvSpPr>
        <p:spPr>
          <a:xfrm>
            <a:off x="187871" y="7016425"/>
            <a:ext cx="4103687" cy="2583300"/>
          </a:xfrm>
          <a:prstGeom prst="rect">
            <a:avLst/>
          </a:prstGeom>
          <a:noFill/>
          <a:ln>
            <a:noFill/>
          </a:ln>
        </p:spPr>
        <p:txBody>
          <a:bodyPr anchorCtr="0" anchor="t" bIns="45700" lIns="91425" spcFirstLastPara="1" rIns="91425" wrap="square" tIns="45700">
            <a:noAutofit/>
          </a:bodyPr>
          <a:lstStyle>
            <a:lvl1pPr indent="-369252" lvl="0" marL="457200" marR="0" rtl="0" algn="l">
              <a:spcBef>
                <a:spcPts val="443"/>
              </a:spcBef>
              <a:spcAft>
                <a:spcPts val="0"/>
              </a:spcAft>
              <a:buClr>
                <a:schemeClr val="dk1"/>
              </a:buClr>
              <a:buSzPts val="2215"/>
              <a:buFont typeface="Arial"/>
              <a:buChar char="•"/>
              <a:defRPr b="0" i="0" sz="2215" u="none" cap="none" strike="noStrike">
                <a:solidFill>
                  <a:schemeClr val="dk1"/>
                </a:solidFill>
                <a:latin typeface="Meiryo"/>
                <a:ea typeface="Meiryo"/>
                <a:cs typeface="Meiryo"/>
                <a:sym typeface="Meiryo"/>
              </a:defRPr>
            </a:lvl1pPr>
            <a:lvl2pPr indent="-351662" lvl="1" marL="914400" marR="0" rtl="0" algn="l">
              <a:spcBef>
                <a:spcPts val="388"/>
              </a:spcBef>
              <a:spcAft>
                <a:spcPts val="0"/>
              </a:spcAft>
              <a:buClr>
                <a:schemeClr val="dk1"/>
              </a:buClr>
              <a:buSzPts val="1938"/>
              <a:buFont typeface="Arial"/>
              <a:buChar char="–"/>
              <a:defRPr b="0" i="0" sz="1937" u="none" cap="none" strike="noStrike">
                <a:solidFill>
                  <a:schemeClr val="dk1"/>
                </a:solidFill>
                <a:latin typeface="Meiryo"/>
                <a:ea typeface="Meiryo"/>
                <a:cs typeface="Meiryo"/>
                <a:sym typeface="Meiryo"/>
              </a:defRPr>
            </a:lvl2pPr>
            <a:lvl3pPr indent="-334136" lvl="2" marL="1371600" marR="0" rtl="0" algn="l">
              <a:spcBef>
                <a:spcPts val="332"/>
              </a:spcBef>
              <a:spcAft>
                <a:spcPts val="0"/>
              </a:spcAft>
              <a:buClr>
                <a:schemeClr val="dk1"/>
              </a:buClr>
              <a:buSzPts val="1662"/>
              <a:buFont typeface="Arial"/>
              <a:buChar char="•"/>
              <a:defRPr b="0" i="0" sz="1662" u="none" cap="none" strike="noStrike">
                <a:solidFill>
                  <a:schemeClr val="dk1"/>
                </a:solidFill>
                <a:latin typeface="Meiryo"/>
                <a:ea typeface="Meiryo"/>
                <a:cs typeface="Meiryo"/>
                <a:sym typeface="Meiryo"/>
              </a:defRPr>
            </a:lvl3pPr>
            <a:lvl4pPr indent="-316547" lvl="3" marL="1828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4pPr>
            <a:lvl5pPr indent="-316547" lvl="4" marL="22860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5pPr>
            <a:lvl6pPr indent="-316547" lvl="5" marL="27432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6pPr>
            <a:lvl7pPr indent="-316547" lvl="6" marL="32004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7pPr>
            <a:lvl8pPr indent="-316547" lvl="7" marL="36576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8pPr>
            <a:lvl9pPr indent="-316547" lvl="8" marL="4114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9pPr>
          </a:lstStyle>
          <a:p/>
        </p:txBody>
      </p:sp>
      <p:cxnSp>
        <p:nvCxnSpPr>
          <p:cNvPr id="52" name="Google Shape;52;p42"/>
          <p:cNvCxnSpPr/>
          <p:nvPr/>
        </p:nvCxnSpPr>
        <p:spPr>
          <a:xfrm>
            <a:off x="27384" y="6920307"/>
            <a:ext cx="6858000" cy="0"/>
          </a:xfrm>
          <a:prstGeom prst="straightConnector1">
            <a:avLst/>
          </a:prstGeom>
          <a:noFill/>
          <a:ln cap="rnd" cmpd="sng" w="31750">
            <a:solidFill>
              <a:srgbClr val="D8D8D8"/>
            </a:solidFill>
            <a:prstDash val="dot"/>
            <a:round/>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ユーザー設定レイアウト">
  <p:cSld name="2_ユーザー設定レイアウト">
    <p:spTree>
      <p:nvGrpSpPr>
        <p:cNvPr id="53" name="Shape 53"/>
        <p:cNvGrpSpPr/>
        <p:nvPr/>
      </p:nvGrpSpPr>
      <p:grpSpPr>
        <a:xfrm>
          <a:off x="0" y="0"/>
          <a:ext cx="0" cy="0"/>
          <a:chOff x="0" y="0"/>
          <a:chExt cx="0" cy="0"/>
        </a:xfrm>
      </p:grpSpPr>
      <p:sp>
        <p:nvSpPr>
          <p:cNvPr id="54" name="Google Shape;54;p43"/>
          <p:cNvSpPr txBox="1"/>
          <p:nvPr>
            <p:ph idx="1" type="body"/>
          </p:nvPr>
        </p:nvSpPr>
        <p:spPr>
          <a:xfrm>
            <a:off x="188640" y="688305"/>
            <a:ext cx="6515544" cy="55456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20000"/>
              </a:lnSpc>
              <a:spcBef>
                <a:spcPts val="240"/>
              </a:spcBef>
              <a:spcAft>
                <a:spcPts val="0"/>
              </a:spcAft>
              <a:buClr>
                <a:srgbClr val="3F3F3F"/>
              </a:buClr>
              <a:buSzPts val="1200"/>
              <a:buFont typeface="Arial"/>
              <a:buNone/>
              <a:defRPr b="1" i="0" sz="1200" u="none" cap="none" strike="noStrike">
                <a:solidFill>
                  <a:srgbClr val="3F3F3F"/>
                </a:solidFill>
                <a:latin typeface="Meiryo"/>
                <a:ea typeface="Meiryo"/>
                <a:cs typeface="Meiryo"/>
                <a:sym typeface="Meiryo"/>
              </a:defRPr>
            </a:lvl1pPr>
            <a:lvl2pPr indent="-228600" lvl="1" marL="914400" marR="0" rtl="0" algn="l">
              <a:spcBef>
                <a:spcPts val="388"/>
              </a:spcBef>
              <a:spcAft>
                <a:spcPts val="0"/>
              </a:spcAft>
              <a:buClr>
                <a:schemeClr val="dk1"/>
              </a:buClr>
              <a:buSzPts val="1938"/>
              <a:buFont typeface="Arial"/>
              <a:buNone/>
              <a:defRPr b="0" i="0" sz="1937" u="none" cap="none" strike="noStrike">
                <a:solidFill>
                  <a:schemeClr val="dk1"/>
                </a:solidFill>
                <a:latin typeface="Meiryo"/>
                <a:ea typeface="Meiryo"/>
                <a:cs typeface="Meiryo"/>
                <a:sym typeface="Meiryo"/>
              </a:defRPr>
            </a:lvl2pPr>
            <a:lvl3pPr indent="-334136" lvl="2" marL="1371600" marR="0" rtl="0" algn="l">
              <a:spcBef>
                <a:spcPts val="332"/>
              </a:spcBef>
              <a:spcAft>
                <a:spcPts val="0"/>
              </a:spcAft>
              <a:buClr>
                <a:schemeClr val="dk1"/>
              </a:buClr>
              <a:buSzPts val="1662"/>
              <a:buFont typeface="Arial"/>
              <a:buChar char="•"/>
              <a:defRPr b="0" i="0" sz="1662" u="none" cap="none" strike="noStrike">
                <a:solidFill>
                  <a:schemeClr val="dk1"/>
                </a:solidFill>
                <a:latin typeface="Meiryo"/>
                <a:ea typeface="Meiryo"/>
                <a:cs typeface="Meiryo"/>
                <a:sym typeface="Meiryo"/>
              </a:defRPr>
            </a:lvl3pPr>
            <a:lvl4pPr indent="-316547" lvl="3" marL="1828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4pPr>
            <a:lvl5pPr indent="-316547" lvl="4" marL="22860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5pPr>
            <a:lvl6pPr indent="-316547" lvl="5" marL="27432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6pPr>
            <a:lvl7pPr indent="-316547" lvl="6" marL="32004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7pPr>
            <a:lvl8pPr indent="-316547" lvl="7" marL="36576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8pPr>
            <a:lvl9pPr indent="-316547" lvl="8" marL="4114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9pPr>
          </a:lstStyle>
          <a:p/>
        </p:txBody>
      </p:sp>
      <p:sp>
        <p:nvSpPr>
          <p:cNvPr id="55" name="Google Shape;55;p43"/>
          <p:cNvSpPr txBox="1"/>
          <p:nvPr>
            <p:ph type="title"/>
          </p:nvPr>
        </p:nvSpPr>
        <p:spPr>
          <a:xfrm>
            <a:off x="-11875" y="0"/>
            <a:ext cx="5529107" cy="48850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1400"/>
              <a:buFont typeface="Meiryo"/>
              <a:buNone/>
              <a:defRPr b="0" i="0" sz="1400" u="none" cap="none" strike="noStrike">
                <a:solidFill>
                  <a:schemeClr val="lt1"/>
                </a:solidFill>
                <a:latin typeface="Meiryo"/>
                <a:ea typeface="Meiryo"/>
                <a:cs typeface="Meiryo"/>
                <a:sym typeface="Meiry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6" name="Google Shape;56;p43"/>
          <p:cNvSpPr txBox="1"/>
          <p:nvPr>
            <p:ph idx="2" type="body"/>
          </p:nvPr>
        </p:nvSpPr>
        <p:spPr>
          <a:xfrm>
            <a:off x="4437112" y="1456008"/>
            <a:ext cx="2267071" cy="2583300"/>
          </a:xfrm>
          <a:prstGeom prst="rect">
            <a:avLst/>
          </a:prstGeom>
          <a:noFill/>
          <a:ln>
            <a:noFill/>
          </a:ln>
        </p:spPr>
        <p:txBody>
          <a:bodyPr anchorCtr="0" anchor="t" bIns="45700" lIns="90000" spcFirstLastPara="1" rIns="91425" wrap="square" tIns="45700">
            <a:normAutofit/>
          </a:bodyPr>
          <a:lstStyle>
            <a:lvl1pPr indent="-228600" lvl="0" marL="457200" marR="0" rtl="0" algn="l">
              <a:lnSpc>
                <a:spcPct val="130000"/>
              </a:lnSpc>
              <a:spcBef>
                <a:spcPts val="200"/>
              </a:spcBef>
              <a:spcAft>
                <a:spcPts val="0"/>
              </a:spcAft>
              <a:buClr>
                <a:srgbClr val="3F3F3F"/>
              </a:buClr>
              <a:buSzPts val="1000"/>
              <a:buFont typeface="Arial"/>
              <a:buNone/>
              <a:defRPr b="0" i="0" sz="1000" u="none" cap="none" strike="noStrike">
                <a:solidFill>
                  <a:srgbClr val="3F3F3F"/>
                </a:solidFill>
                <a:latin typeface="Meiryo"/>
                <a:ea typeface="Meiryo"/>
                <a:cs typeface="Meiryo"/>
                <a:sym typeface="Meiryo"/>
              </a:defRPr>
            </a:lvl1pPr>
            <a:lvl2pPr indent="-351662" lvl="1" marL="914400" marR="0" rtl="0" algn="l">
              <a:spcBef>
                <a:spcPts val="388"/>
              </a:spcBef>
              <a:spcAft>
                <a:spcPts val="0"/>
              </a:spcAft>
              <a:buClr>
                <a:schemeClr val="dk1"/>
              </a:buClr>
              <a:buSzPts val="1938"/>
              <a:buFont typeface="Arial"/>
              <a:buChar char="–"/>
              <a:defRPr b="0" i="0" sz="1937" u="none" cap="none" strike="noStrike">
                <a:solidFill>
                  <a:schemeClr val="dk1"/>
                </a:solidFill>
                <a:latin typeface="Meiryo"/>
                <a:ea typeface="Meiryo"/>
                <a:cs typeface="Meiryo"/>
                <a:sym typeface="Meiryo"/>
              </a:defRPr>
            </a:lvl2pPr>
            <a:lvl3pPr indent="-334136" lvl="2" marL="1371600" marR="0" rtl="0" algn="l">
              <a:spcBef>
                <a:spcPts val="332"/>
              </a:spcBef>
              <a:spcAft>
                <a:spcPts val="0"/>
              </a:spcAft>
              <a:buClr>
                <a:schemeClr val="dk1"/>
              </a:buClr>
              <a:buSzPts val="1662"/>
              <a:buFont typeface="Arial"/>
              <a:buChar char="•"/>
              <a:defRPr b="0" i="0" sz="1662" u="none" cap="none" strike="noStrike">
                <a:solidFill>
                  <a:schemeClr val="dk1"/>
                </a:solidFill>
                <a:latin typeface="Meiryo"/>
                <a:ea typeface="Meiryo"/>
                <a:cs typeface="Meiryo"/>
                <a:sym typeface="Meiryo"/>
              </a:defRPr>
            </a:lvl3pPr>
            <a:lvl4pPr indent="-316547" lvl="3" marL="1828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4pPr>
            <a:lvl5pPr indent="-316547" lvl="4" marL="22860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5pPr>
            <a:lvl6pPr indent="-316547" lvl="5" marL="27432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6pPr>
            <a:lvl7pPr indent="-316547" lvl="6" marL="32004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7pPr>
            <a:lvl8pPr indent="-316547" lvl="7" marL="36576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8pPr>
            <a:lvl9pPr indent="-316547" lvl="8" marL="4114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9pPr>
          </a:lstStyle>
          <a:p/>
        </p:txBody>
      </p:sp>
      <p:sp>
        <p:nvSpPr>
          <p:cNvPr id="57" name="Google Shape;57;p43"/>
          <p:cNvSpPr txBox="1"/>
          <p:nvPr>
            <p:ph idx="3" type="body"/>
          </p:nvPr>
        </p:nvSpPr>
        <p:spPr>
          <a:xfrm>
            <a:off x="4437112" y="4236221"/>
            <a:ext cx="2267071" cy="2583300"/>
          </a:xfrm>
          <a:prstGeom prst="rect">
            <a:avLst/>
          </a:prstGeom>
          <a:noFill/>
          <a:ln>
            <a:noFill/>
          </a:ln>
        </p:spPr>
        <p:txBody>
          <a:bodyPr anchorCtr="0" anchor="t" bIns="45700" lIns="90000" spcFirstLastPara="1" rIns="91425" wrap="square" tIns="45700">
            <a:normAutofit/>
          </a:bodyPr>
          <a:lstStyle>
            <a:lvl1pPr indent="-228600" lvl="0" marL="457200" marR="0" rtl="0" algn="l">
              <a:lnSpc>
                <a:spcPct val="130000"/>
              </a:lnSpc>
              <a:spcBef>
                <a:spcPts val="200"/>
              </a:spcBef>
              <a:spcAft>
                <a:spcPts val="0"/>
              </a:spcAft>
              <a:buClr>
                <a:srgbClr val="3F3F3F"/>
              </a:buClr>
              <a:buSzPts val="1000"/>
              <a:buFont typeface="Arial"/>
              <a:buNone/>
              <a:defRPr b="0" i="0" sz="1000" u="none" cap="none" strike="noStrike">
                <a:solidFill>
                  <a:srgbClr val="3F3F3F"/>
                </a:solidFill>
                <a:latin typeface="Meiryo"/>
                <a:ea typeface="Meiryo"/>
                <a:cs typeface="Meiryo"/>
                <a:sym typeface="Meiryo"/>
              </a:defRPr>
            </a:lvl1pPr>
            <a:lvl2pPr indent="-351662" lvl="1" marL="914400" marR="0" rtl="0" algn="l">
              <a:spcBef>
                <a:spcPts val="388"/>
              </a:spcBef>
              <a:spcAft>
                <a:spcPts val="0"/>
              </a:spcAft>
              <a:buClr>
                <a:schemeClr val="dk1"/>
              </a:buClr>
              <a:buSzPts val="1938"/>
              <a:buFont typeface="Arial"/>
              <a:buChar char="–"/>
              <a:defRPr b="0" i="0" sz="1937" u="none" cap="none" strike="noStrike">
                <a:solidFill>
                  <a:schemeClr val="dk1"/>
                </a:solidFill>
                <a:latin typeface="Meiryo"/>
                <a:ea typeface="Meiryo"/>
                <a:cs typeface="Meiryo"/>
                <a:sym typeface="Meiryo"/>
              </a:defRPr>
            </a:lvl2pPr>
            <a:lvl3pPr indent="-334136" lvl="2" marL="1371600" marR="0" rtl="0" algn="l">
              <a:spcBef>
                <a:spcPts val="332"/>
              </a:spcBef>
              <a:spcAft>
                <a:spcPts val="0"/>
              </a:spcAft>
              <a:buClr>
                <a:schemeClr val="dk1"/>
              </a:buClr>
              <a:buSzPts val="1662"/>
              <a:buFont typeface="Arial"/>
              <a:buChar char="•"/>
              <a:defRPr b="0" i="0" sz="1662" u="none" cap="none" strike="noStrike">
                <a:solidFill>
                  <a:schemeClr val="dk1"/>
                </a:solidFill>
                <a:latin typeface="Meiryo"/>
                <a:ea typeface="Meiryo"/>
                <a:cs typeface="Meiryo"/>
                <a:sym typeface="Meiryo"/>
              </a:defRPr>
            </a:lvl3pPr>
            <a:lvl4pPr indent="-316547" lvl="3" marL="1828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4pPr>
            <a:lvl5pPr indent="-316547" lvl="4" marL="22860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5pPr>
            <a:lvl6pPr indent="-316547" lvl="5" marL="27432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6pPr>
            <a:lvl7pPr indent="-316547" lvl="6" marL="32004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7pPr>
            <a:lvl8pPr indent="-316547" lvl="7" marL="36576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8pPr>
            <a:lvl9pPr indent="-316547" lvl="8" marL="4114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9pPr>
          </a:lstStyle>
          <a:p/>
        </p:txBody>
      </p:sp>
      <p:cxnSp>
        <p:nvCxnSpPr>
          <p:cNvPr id="58" name="Google Shape;58;p43"/>
          <p:cNvCxnSpPr/>
          <p:nvPr/>
        </p:nvCxnSpPr>
        <p:spPr>
          <a:xfrm>
            <a:off x="0" y="1352600"/>
            <a:ext cx="6858000" cy="0"/>
          </a:xfrm>
          <a:prstGeom prst="straightConnector1">
            <a:avLst/>
          </a:prstGeom>
          <a:noFill/>
          <a:ln cap="rnd" cmpd="sng" w="31750">
            <a:solidFill>
              <a:srgbClr val="D8D8D8"/>
            </a:solidFill>
            <a:prstDash val="dot"/>
            <a:round/>
            <a:headEnd len="sm" w="sm" type="none"/>
            <a:tailEnd len="sm" w="sm" type="none"/>
          </a:ln>
        </p:spPr>
      </p:cxnSp>
      <p:cxnSp>
        <p:nvCxnSpPr>
          <p:cNvPr id="59" name="Google Shape;59;p43"/>
          <p:cNvCxnSpPr/>
          <p:nvPr/>
        </p:nvCxnSpPr>
        <p:spPr>
          <a:xfrm>
            <a:off x="-11875" y="4149036"/>
            <a:ext cx="6858000" cy="0"/>
          </a:xfrm>
          <a:prstGeom prst="straightConnector1">
            <a:avLst/>
          </a:prstGeom>
          <a:noFill/>
          <a:ln cap="rnd" cmpd="sng" w="31750">
            <a:solidFill>
              <a:srgbClr val="D8D8D8"/>
            </a:solidFill>
            <a:prstDash val="dot"/>
            <a:round/>
            <a:headEnd len="sm" w="sm" type="none"/>
            <a:tailEnd len="sm" w="sm" type="none"/>
          </a:ln>
        </p:spPr>
      </p:cxnSp>
      <p:pic>
        <p:nvPicPr>
          <p:cNvPr id="60" name="Google Shape;60;p43"/>
          <p:cNvPicPr preferRelativeResize="0"/>
          <p:nvPr/>
        </p:nvPicPr>
        <p:blipFill rotWithShape="1">
          <a:blip r:embed="rId2">
            <a:alphaModFix/>
          </a:blip>
          <a:srcRect b="2766" l="0" r="0" t="2766"/>
          <a:stretch/>
        </p:blipFill>
        <p:spPr>
          <a:xfrm>
            <a:off x="188640" y="1456007"/>
            <a:ext cx="4103687" cy="2584450"/>
          </a:xfrm>
          <a:prstGeom prst="rect">
            <a:avLst/>
          </a:prstGeom>
          <a:noFill/>
          <a:ln>
            <a:noFill/>
          </a:ln>
        </p:spPr>
      </p:pic>
      <p:sp>
        <p:nvSpPr>
          <p:cNvPr id="61" name="Google Shape;61;p43"/>
          <p:cNvSpPr txBox="1"/>
          <p:nvPr>
            <p:ph idx="4" type="body"/>
          </p:nvPr>
        </p:nvSpPr>
        <p:spPr>
          <a:xfrm>
            <a:off x="189409" y="1456007"/>
            <a:ext cx="4103687" cy="2583300"/>
          </a:xfrm>
          <a:prstGeom prst="rect">
            <a:avLst/>
          </a:prstGeom>
          <a:noFill/>
          <a:ln>
            <a:noFill/>
          </a:ln>
        </p:spPr>
        <p:txBody>
          <a:bodyPr anchorCtr="0" anchor="t" bIns="45700" lIns="91425" spcFirstLastPara="1" rIns="91425" wrap="square" tIns="45700">
            <a:noAutofit/>
          </a:bodyPr>
          <a:lstStyle>
            <a:lvl1pPr indent="-369252" lvl="0" marL="457200" marR="0" rtl="0" algn="l">
              <a:spcBef>
                <a:spcPts val="443"/>
              </a:spcBef>
              <a:spcAft>
                <a:spcPts val="0"/>
              </a:spcAft>
              <a:buClr>
                <a:schemeClr val="dk1"/>
              </a:buClr>
              <a:buSzPts val="2215"/>
              <a:buFont typeface="Arial"/>
              <a:buChar char="•"/>
              <a:defRPr b="0" i="0" sz="2215" u="none" cap="none" strike="noStrike">
                <a:solidFill>
                  <a:schemeClr val="dk1"/>
                </a:solidFill>
                <a:latin typeface="Meiryo"/>
                <a:ea typeface="Meiryo"/>
                <a:cs typeface="Meiryo"/>
                <a:sym typeface="Meiryo"/>
              </a:defRPr>
            </a:lvl1pPr>
            <a:lvl2pPr indent="-351662" lvl="1" marL="914400" marR="0" rtl="0" algn="l">
              <a:spcBef>
                <a:spcPts val="388"/>
              </a:spcBef>
              <a:spcAft>
                <a:spcPts val="0"/>
              </a:spcAft>
              <a:buClr>
                <a:schemeClr val="dk1"/>
              </a:buClr>
              <a:buSzPts val="1938"/>
              <a:buFont typeface="Arial"/>
              <a:buChar char="–"/>
              <a:defRPr b="0" i="0" sz="1937" u="none" cap="none" strike="noStrike">
                <a:solidFill>
                  <a:schemeClr val="dk1"/>
                </a:solidFill>
                <a:latin typeface="Meiryo"/>
                <a:ea typeface="Meiryo"/>
                <a:cs typeface="Meiryo"/>
                <a:sym typeface="Meiryo"/>
              </a:defRPr>
            </a:lvl2pPr>
            <a:lvl3pPr indent="-334136" lvl="2" marL="1371600" marR="0" rtl="0" algn="l">
              <a:spcBef>
                <a:spcPts val="332"/>
              </a:spcBef>
              <a:spcAft>
                <a:spcPts val="0"/>
              </a:spcAft>
              <a:buClr>
                <a:schemeClr val="dk1"/>
              </a:buClr>
              <a:buSzPts val="1662"/>
              <a:buFont typeface="Arial"/>
              <a:buChar char="•"/>
              <a:defRPr b="0" i="0" sz="1662" u="none" cap="none" strike="noStrike">
                <a:solidFill>
                  <a:schemeClr val="dk1"/>
                </a:solidFill>
                <a:latin typeface="Meiryo"/>
                <a:ea typeface="Meiryo"/>
                <a:cs typeface="Meiryo"/>
                <a:sym typeface="Meiryo"/>
              </a:defRPr>
            </a:lvl3pPr>
            <a:lvl4pPr indent="-316547" lvl="3" marL="1828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4pPr>
            <a:lvl5pPr indent="-316547" lvl="4" marL="22860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5pPr>
            <a:lvl6pPr indent="-316547" lvl="5" marL="27432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6pPr>
            <a:lvl7pPr indent="-316547" lvl="6" marL="32004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7pPr>
            <a:lvl8pPr indent="-316547" lvl="7" marL="36576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8pPr>
            <a:lvl9pPr indent="-316547" lvl="8" marL="4114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9pPr>
          </a:lstStyle>
          <a:p/>
        </p:txBody>
      </p:sp>
      <p:pic>
        <p:nvPicPr>
          <p:cNvPr id="62" name="Google Shape;62;p43"/>
          <p:cNvPicPr preferRelativeResize="0"/>
          <p:nvPr/>
        </p:nvPicPr>
        <p:blipFill rotWithShape="1">
          <a:blip r:embed="rId2">
            <a:alphaModFix/>
          </a:blip>
          <a:srcRect b="2766" l="0" r="0" t="2766"/>
          <a:stretch/>
        </p:blipFill>
        <p:spPr>
          <a:xfrm>
            <a:off x="187871" y="4240036"/>
            <a:ext cx="4103687" cy="2584450"/>
          </a:xfrm>
          <a:prstGeom prst="rect">
            <a:avLst/>
          </a:prstGeom>
          <a:noFill/>
          <a:ln>
            <a:noFill/>
          </a:ln>
        </p:spPr>
      </p:pic>
      <p:sp>
        <p:nvSpPr>
          <p:cNvPr id="63" name="Google Shape;63;p43"/>
          <p:cNvSpPr txBox="1"/>
          <p:nvPr>
            <p:ph idx="5" type="body"/>
          </p:nvPr>
        </p:nvSpPr>
        <p:spPr>
          <a:xfrm>
            <a:off x="188640" y="4240036"/>
            <a:ext cx="4103687" cy="2583300"/>
          </a:xfrm>
          <a:prstGeom prst="rect">
            <a:avLst/>
          </a:prstGeom>
          <a:noFill/>
          <a:ln>
            <a:noFill/>
          </a:ln>
        </p:spPr>
        <p:txBody>
          <a:bodyPr anchorCtr="0" anchor="t" bIns="45700" lIns="91425" spcFirstLastPara="1" rIns="91425" wrap="square" tIns="45700">
            <a:noAutofit/>
          </a:bodyPr>
          <a:lstStyle>
            <a:lvl1pPr indent="-369252" lvl="0" marL="457200" marR="0" rtl="0" algn="l">
              <a:spcBef>
                <a:spcPts val="443"/>
              </a:spcBef>
              <a:spcAft>
                <a:spcPts val="0"/>
              </a:spcAft>
              <a:buClr>
                <a:schemeClr val="dk1"/>
              </a:buClr>
              <a:buSzPts val="2215"/>
              <a:buFont typeface="Arial"/>
              <a:buChar char="•"/>
              <a:defRPr b="0" i="0" sz="2215" u="none" cap="none" strike="noStrike">
                <a:solidFill>
                  <a:schemeClr val="dk1"/>
                </a:solidFill>
                <a:latin typeface="Meiryo"/>
                <a:ea typeface="Meiryo"/>
                <a:cs typeface="Meiryo"/>
                <a:sym typeface="Meiryo"/>
              </a:defRPr>
            </a:lvl1pPr>
            <a:lvl2pPr indent="-351662" lvl="1" marL="914400" marR="0" rtl="0" algn="l">
              <a:spcBef>
                <a:spcPts val="388"/>
              </a:spcBef>
              <a:spcAft>
                <a:spcPts val="0"/>
              </a:spcAft>
              <a:buClr>
                <a:schemeClr val="dk1"/>
              </a:buClr>
              <a:buSzPts val="1938"/>
              <a:buFont typeface="Arial"/>
              <a:buChar char="–"/>
              <a:defRPr b="0" i="0" sz="1937" u="none" cap="none" strike="noStrike">
                <a:solidFill>
                  <a:schemeClr val="dk1"/>
                </a:solidFill>
                <a:latin typeface="Meiryo"/>
                <a:ea typeface="Meiryo"/>
                <a:cs typeface="Meiryo"/>
                <a:sym typeface="Meiryo"/>
              </a:defRPr>
            </a:lvl2pPr>
            <a:lvl3pPr indent="-334136" lvl="2" marL="1371600" marR="0" rtl="0" algn="l">
              <a:spcBef>
                <a:spcPts val="332"/>
              </a:spcBef>
              <a:spcAft>
                <a:spcPts val="0"/>
              </a:spcAft>
              <a:buClr>
                <a:schemeClr val="dk1"/>
              </a:buClr>
              <a:buSzPts val="1662"/>
              <a:buFont typeface="Arial"/>
              <a:buChar char="•"/>
              <a:defRPr b="0" i="0" sz="1662" u="none" cap="none" strike="noStrike">
                <a:solidFill>
                  <a:schemeClr val="dk1"/>
                </a:solidFill>
                <a:latin typeface="Meiryo"/>
                <a:ea typeface="Meiryo"/>
                <a:cs typeface="Meiryo"/>
                <a:sym typeface="Meiryo"/>
              </a:defRPr>
            </a:lvl3pPr>
            <a:lvl4pPr indent="-316547" lvl="3" marL="1828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4pPr>
            <a:lvl5pPr indent="-316547" lvl="4" marL="22860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5pPr>
            <a:lvl6pPr indent="-316547" lvl="5" marL="27432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6pPr>
            <a:lvl7pPr indent="-316547" lvl="6" marL="32004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7pPr>
            <a:lvl8pPr indent="-316547" lvl="7" marL="36576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8pPr>
            <a:lvl9pPr indent="-316547" lvl="8" marL="4114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9pPr>
          </a:lstStyle>
          <a:p/>
        </p:txBody>
      </p:sp>
      <p:cxnSp>
        <p:nvCxnSpPr>
          <p:cNvPr id="64" name="Google Shape;64;p43"/>
          <p:cNvCxnSpPr/>
          <p:nvPr/>
        </p:nvCxnSpPr>
        <p:spPr>
          <a:xfrm>
            <a:off x="27384" y="6920307"/>
            <a:ext cx="6858000" cy="0"/>
          </a:xfrm>
          <a:prstGeom prst="straightConnector1">
            <a:avLst/>
          </a:prstGeom>
          <a:noFill/>
          <a:ln cap="rnd" cmpd="sng" w="31750">
            <a:solidFill>
              <a:srgbClr val="D8D8D8"/>
            </a:solidFill>
            <a:prstDash val="dot"/>
            <a:round/>
            <a:headEnd len="sm" w="sm" type="none"/>
            <a:tailEnd len="sm" w="sm"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ユーザー設定レイアウト">
  <p:cSld name="5_ユーザー設定レイアウト">
    <p:spTree>
      <p:nvGrpSpPr>
        <p:cNvPr id="65" name="Shape 65"/>
        <p:cNvGrpSpPr/>
        <p:nvPr/>
      </p:nvGrpSpPr>
      <p:grpSpPr>
        <a:xfrm>
          <a:off x="0" y="0"/>
          <a:ext cx="0" cy="0"/>
          <a:chOff x="0" y="0"/>
          <a:chExt cx="0" cy="0"/>
        </a:xfrm>
      </p:grpSpPr>
      <p:sp>
        <p:nvSpPr>
          <p:cNvPr id="66" name="Google Shape;66;p44"/>
          <p:cNvSpPr txBox="1"/>
          <p:nvPr>
            <p:ph idx="1" type="body"/>
          </p:nvPr>
        </p:nvSpPr>
        <p:spPr>
          <a:xfrm>
            <a:off x="188640" y="688305"/>
            <a:ext cx="6515544" cy="55456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20000"/>
              </a:lnSpc>
              <a:spcBef>
                <a:spcPts val="240"/>
              </a:spcBef>
              <a:spcAft>
                <a:spcPts val="0"/>
              </a:spcAft>
              <a:buClr>
                <a:srgbClr val="3F3F3F"/>
              </a:buClr>
              <a:buSzPts val="1200"/>
              <a:buFont typeface="Arial"/>
              <a:buNone/>
              <a:defRPr b="1" i="0" sz="1200" u="none" cap="none" strike="noStrike">
                <a:solidFill>
                  <a:srgbClr val="3F3F3F"/>
                </a:solidFill>
                <a:latin typeface="Meiryo"/>
                <a:ea typeface="Meiryo"/>
                <a:cs typeface="Meiryo"/>
                <a:sym typeface="Meiryo"/>
              </a:defRPr>
            </a:lvl1pPr>
            <a:lvl2pPr indent="-228600" lvl="1" marL="914400" marR="0" rtl="0" algn="l">
              <a:spcBef>
                <a:spcPts val="388"/>
              </a:spcBef>
              <a:spcAft>
                <a:spcPts val="0"/>
              </a:spcAft>
              <a:buClr>
                <a:schemeClr val="dk1"/>
              </a:buClr>
              <a:buSzPts val="1938"/>
              <a:buFont typeface="Arial"/>
              <a:buNone/>
              <a:defRPr b="0" i="0" sz="1937" u="none" cap="none" strike="noStrike">
                <a:solidFill>
                  <a:schemeClr val="dk1"/>
                </a:solidFill>
                <a:latin typeface="Meiryo"/>
                <a:ea typeface="Meiryo"/>
                <a:cs typeface="Meiryo"/>
                <a:sym typeface="Meiryo"/>
              </a:defRPr>
            </a:lvl2pPr>
            <a:lvl3pPr indent="-334136" lvl="2" marL="1371600" marR="0" rtl="0" algn="l">
              <a:spcBef>
                <a:spcPts val="332"/>
              </a:spcBef>
              <a:spcAft>
                <a:spcPts val="0"/>
              </a:spcAft>
              <a:buClr>
                <a:schemeClr val="dk1"/>
              </a:buClr>
              <a:buSzPts val="1662"/>
              <a:buFont typeface="Arial"/>
              <a:buChar char="•"/>
              <a:defRPr b="0" i="0" sz="1662" u="none" cap="none" strike="noStrike">
                <a:solidFill>
                  <a:schemeClr val="dk1"/>
                </a:solidFill>
                <a:latin typeface="Meiryo"/>
                <a:ea typeface="Meiryo"/>
                <a:cs typeface="Meiryo"/>
                <a:sym typeface="Meiryo"/>
              </a:defRPr>
            </a:lvl3pPr>
            <a:lvl4pPr indent="-316547" lvl="3" marL="1828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4pPr>
            <a:lvl5pPr indent="-316547" lvl="4" marL="22860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5pPr>
            <a:lvl6pPr indent="-316547" lvl="5" marL="27432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6pPr>
            <a:lvl7pPr indent="-316547" lvl="6" marL="32004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7pPr>
            <a:lvl8pPr indent="-316547" lvl="7" marL="36576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8pPr>
            <a:lvl9pPr indent="-316547" lvl="8" marL="4114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9pPr>
          </a:lstStyle>
          <a:p/>
        </p:txBody>
      </p:sp>
      <p:sp>
        <p:nvSpPr>
          <p:cNvPr id="67" name="Google Shape;67;p44"/>
          <p:cNvSpPr txBox="1"/>
          <p:nvPr>
            <p:ph type="title"/>
          </p:nvPr>
        </p:nvSpPr>
        <p:spPr>
          <a:xfrm>
            <a:off x="-11875" y="0"/>
            <a:ext cx="5529107" cy="48850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1400"/>
              <a:buFont typeface="Meiryo"/>
              <a:buNone/>
              <a:defRPr b="0" i="0" sz="1400" u="none" cap="none" strike="noStrike">
                <a:solidFill>
                  <a:schemeClr val="lt1"/>
                </a:solidFill>
                <a:latin typeface="Meiryo"/>
                <a:ea typeface="Meiryo"/>
                <a:cs typeface="Meiryo"/>
                <a:sym typeface="Meiry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8" name="Google Shape;68;p44"/>
          <p:cNvSpPr txBox="1"/>
          <p:nvPr>
            <p:ph idx="2" type="body"/>
          </p:nvPr>
        </p:nvSpPr>
        <p:spPr>
          <a:xfrm>
            <a:off x="4437112" y="1456008"/>
            <a:ext cx="2267071" cy="2583300"/>
          </a:xfrm>
          <a:prstGeom prst="rect">
            <a:avLst/>
          </a:prstGeom>
          <a:noFill/>
          <a:ln>
            <a:noFill/>
          </a:ln>
        </p:spPr>
        <p:txBody>
          <a:bodyPr anchorCtr="0" anchor="t" bIns="45700" lIns="90000" spcFirstLastPara="1" rIns="91425" wrap="square" tIns="45700">
            <a:normAutofit/>
          </a:bodyPr>
          <a:lstStyle>
            <a:lvl1pPr indent="-228600" lvl="0" marL="457200" marR="0" rtl="0" algn="l">
              <a:lnSpc>
                <a:spcPct val="130000"/>
              </a:lnSpc>
              <a:spcBef>
                <a:spcPts val="200"/>
              </a:spcBef>
              <a:spcAft>
                <a:spcPts val="0"/>
              </a:spcAft>
              <a:buClr>
                <a:srgbClr val="3F3F3F"/>
              </a:buClr>
              <a:buSzPts val="1000"/>
              <a:buFont typeface="Arial"/>
              <a:buNone/>
              <a:defRPr b="0" i="0" sz="1000" u="none" cap="none" strike="noStrike">
                <a:solidFill>
                  <a:srgbClr val="3F3F3F"/>
                </a:solidFill>
                <a:latin typeface="Meiryo"/>
                <a:ea typeface="Meiryo"/>
                <a:cs typeface="Meiryo"/>
                <a:sym typeface="Meiryo"/>
              </a:defRPr>
            </a:lvl1pPr>
            <a:lvl2pPr indent="-351662" lvl="1" marL="914400" marR="0" rtl="0" algn="l">
              <a:spcBef>
                <a:spcPts val="388"/>
              </a:spcBef>
              <a:spcAft>
                <a:spcPts val="0"/>
              </a:spcAft>
              <a:buClr>
                <a:schemeClr val="dk1"/>
              </a:buClr>
              <a:buSzPts val="1938"/>
              <a:buFont typeface="Arial"/>
              <a:buChar char="–"/>
              <a:defRPr b="0" i="0" sz="1937" u="none" cap="none" strike="noStrike">
                <a:solidFill>
                  <a:schemeClr val="dk1"/>
                </a:solidFill>
                <a:latin typeface="Meiryo"/>
                <a:ea typeface="Meiryo"/>
                <a:cs typeface="Meiryo"/>
                <a:sym typeface="Meiryo"/>
              </a:defRPr>
            </a:lvl2pPr>
            <a:lvl3pPr indent="-334136" lvl="2" marL="1371600" marR="0" rtl="0" algn="l">
              <a:spcBef>
                <a:spcPts val="332"/>
              </a:spcBef>
              <a:spcAft>
                <a:spcPts val="0"/>
              </a:spcAft>
              <a:buClr>
                <a:schemeClr val="dk1"/>
              </a:buClr>
              <a:buSzPts val="1662"/>
              <a:buFont typeface="Arial"/>
              <a:buChar char="•"/>
              <a:defRPr b="0" i="0" sz="1662" u="none" cap="none" strike="noStrike">
                <a:solidFill>
                  <a:schemeClr val="dk1"/>
                </a:solidFill>
                <a:latin typeface="Meiryo"/>
                <a:ea typeface="Meiryo"/>
                <a:cs typeface="Meiryo"/>
                <a:sym typeface="Meiryo"/>
              </a:defRPr>
            </a:lvl3pPr>
            <a:lvl4pPr indent="-316547" lvl="3" marL="1828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4pPr>
            <a:lvl5pPr indent="-316547" lvl="4" marL="22860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5pPr>
            <a:lvl6pPr indent="-316547" lvl="5" marL="27432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6pPr>
            <a:lvl7pPr indent="-316547" lvl="6" marL="32004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7pPr>
            <a:lvl8pPr indent="-316547" lvl="7" marL="36576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8pPr>
            <a:lvl9pPr indent="-316547" lvl="8" marL="4114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9pPr>
          </a:lstStyle>
          <a:p/>
        </p:txBody>
      </p:sp>
      <p:sp>
        <p:nvSpPr>
          <p:cNvPr id="69" name="Google Shape;69;p44"/>
          <p:cNvSpPr txBox="1"/>
          <p:nvPr>
            <p:ph idx="3" type="body"/>
          </p:nvPr>
        </p:nvSpPr>
        <p:spPr>
          <a:xfrm>
            <a:off x="4437112" y="4236221"/>
            <a:ext cx="2267071" cy="2583300"/>
          </a:xfrm>
          <a:prstGeom prst="rect">
            <a:avLst/>
          </a:prstGeom>
          <a:noFill/>
          <a:ln>
            <a:noFill/>
          </a:ln>
        </p:spPr>
        <p:txBody>
          <a:bodyPr anchorCtr="0" anchor="t" bIns="45700" lIns="90000" spcFirstLastPara="1" rIns="91425" wrap="square" tIns="45700">
            <a:normAutofit/>
          </a:bodyPr>
          <a:lstStyle>
            <a:lvl1pPr indent="-228600" lvl="0" marL="457200" marR="0" rtl="0" algn="l">
              <a:lnSpc>
                <a:spcPct val="130000"/>
              </a:lnSpc>
              <a:spcBef>
                <a:spcPts val="200"/>
              </a:spcBef>
              <a:spcAft>
                <a:spcPts val="0"/>
              </a:spcAft>
              <a:buClr>
                <a:srgbClr val="3F3F3F"/>
              </a:buClr>
              <a:buSzPts val="1000"/>
              <a:buFont typeface="Arial"/>
              <a:buNone/>
              <a:defRPr b="0" i="0" sz="1000" u="none" cap="none" strike="noStrike">
                <a:solidFill>
                  <a:srgbClr val="3F3F3F"/>
                </a:solidFill>
                <a:latin typeface="Meiryo"/>
                <a:ea typeface="Meiryo"/>
                <a:cs typeface="Meiryo"/>
                <a:sym typeface="Meiryo"/>
              </a:defRPr>
            </a:lvl1pPr>
            <a:lvl2pPr indent="-351662" lvl="1" marL="914400" marR="0" rtl="0" algn="l">
              <a:spcBef>
                <a:spcPts val="388"/>
              </a:spcBef>
              <a:spcAft>
                <a:spcPts val="0"/>
              </a:spcAft>
              <a:buClr>
                <a:schemeClr val="dk1"/>
              </a:buClr>
              <a:buSzPts val="1938"/>
              <a:buFont typeface="Arial"/>
              <a:buChar char="–"/>
              <a:defRPr b="0" i="0" sz="1937" u="none" cap="none" strike="noStrike">
                <a:solidFill>
                  <a:schemeClr val="dk1"/>
                </a:solidFill>
                <a:latin typeface="Meiryo"/>
                <a:ea typeface="Meiryo"/>
                <a:cs typeface="Meiryo"/>
                <a:sym typeface="Meiryo"/>
              </a:defRPr>
            </a:lvl2pPr>
            <a:lvl3pPr indent="-334136" lvl="2" marL="1371600" marR="0" rtl="0" algn="l">
              <a:spcBef>
                <a:spcPts val="332"/>
              </a:spcBef>
              <a:spcAft>
                <a:spcPts val="0"/>
              </a:spcAft>
              <a:buClr>
                <a:schemeClr val="dk1"/>
              </a:buClr>
              <a:buSzPts val="1662"/>
              <a:buFont typeface="Arial"/>
              <a:buChar char="•"/>
              <a:defRPr b="0" i="0" sz="1662" u="none" cap="none" strike="noStrike">
                <a:solidFill>
                  <a:schemeClr val="dk1"/>
                </a:solidFill>
                <a:latin typeface="Meiryo"/>
                <a:ea typeface="Meiryo"/>
                <a:cs typeface="Meiryo"/>
                <a:sym typeface="Meiryo"/>
              </a:defRPr>
            </a:lvl3pPr>
            <a:lvl4pPr indent="-316547" lvl="3" marL="1828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4pPr>
            <a:lvl5pPr indent="-316547" lvl="4" marL="22860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5pPr>
            <a:lvl6pPr indent="-316547" lvl="5" marL="27432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6pPr>
            <a:lvl7pPr indent="-316547" lvl="6" marL="32004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7pPr>
            <a:lvl8pPr indent="-316547" lvl="7" marL="36576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8pPr>
            <a:lvl9pPr indent="-316547" lvl="8" marL="4114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9pPr>
          </a:lstStyle>
          <a:p/>
        </p:txBody>
      </p:sp>
      <p:cxnSp>
        <p:nvCxnSpPr>
          <p:cNvPr id="70" name="Google Shape;70;p44"/>
          <p:cNvCxnSpPr/>
          <p:nvPr/>
        </p:nvCxnSpPr>
        <p:spPr>
          <a:xfrm>
            <a:off x="0" y="1352600"/>
            <a:ext cx="6858000" cy="0"/>
          </a:xfrm>
          <a:prstGeom prst="straightConnector1">
            <a:avLst/>
          </a:prstGeom>
          <a:noFill/>
          <a:ln cap="rnd" cmpd="sng" w="31750">
            <a:solidFill>
              <a:srgbClr val="D8D8D8"/>
            </a:solidFill>
            <a:prstDash val="dot"/>
            <a:round/>
            <a:headEnd len="sm" w="sm" type="none"/>
            <a:tailEnd len="sm" w="sm" type="none"/>
          </a:ln>
        </p:spPr>
      </p:cxnSp>
      <p:cxnSp>
        <p:nvCxnSpPr>
          <p:cNvPr id="71" name="Google Shape;71;p44"/>
          <p:cNvCxnSpPr/>
          <p:nvPr/>
        </p:nvCxnSpPr>
        <p:spPr>
          <a:xfrm>
            <a:off x="-11875" y="4149036"/>
            <a:ext cx="6858000" cy="0"/>
          </a:xfrm>
          <a:prstGeom prst="straightConnector1">
            <a:avLst/>
          </a:prstGeom>
          <a:noFill/>
          <a:ln cap="rnd" cmpd="sng" w="31750">
            <a:solidFill>
              <a:srgbClr val="D8D8D8"/>
            </a:solidFill>
            <a:prstDash val="dot"/>
            <a:round/>
            <a:headEnd len="sm" w="sm" type="none"/>
            <a:tailEnd len="sm" w="sm" type="none"/>
          </a:ln>
        </p:spPr>
      </p:cxnSp>
      <p:pic>
        <p:nvPicPr>
          <p:cNvPr id="72" name="Google Shape;72;p44"/>
          <p:cNvPicPr preferRelativeResize="0"/>
          <p:nvPr/>
        </p:nvPicPr>
        <p:blipFill rotWithShape="1">
          <a:blip r:embed="rId2">
            <a:alphaModFix/>
          </a:blip>
          <a:srcRect b="2766" l="0" r="0" t="2766"/>
          <a:stretch/>
        </p:blipFill>
        <p:spPr>
          <a:xfrm>
            <a:off x="188640" y="1456007"/>
            <a:ext cx="4103687" cy="2584450"/>
          </a:xfrm>
          <a:prstGeom prst="rect">
            <a:avLst/>
          </a:prstGeom>
          <a:noFill/>
          <a:ln>
            <a:noFill/>
          </a:ln>
        </p:spPr>
      </p:pic>
      <p:sp>
        <p:nvSpPr>
          <p:cNvPr id="73" name="Google Shape;73;p44"/>
          <p:cNvSpPr txBox="1"/>
          <p:nvPr>
            <p:ph idx="4" type="body"/>
          </p:nvPr>
        </p:nvSpPr>
        <p:spPr>
          <a:xfrm>
            <a:off x="189409" y="1456007"/>
            <a:ext cx="4103687" cy="2583300"/>
          </a:xfrm>
          <a:prstGeom prst="rect">
            <a:avLst/>
          </a:prstGeom>
          <a:noFill/>
          <a:ln>
            <a:noFill/>
          </a:ln>
        </p:spPr>
        <p:txBody>
          <a:bodyPr anchorCtr="0" anchor="t" bIns="45700" lIns="91425" spcFirstLastPara="1" rIns="91425" wrap="square" tIns="45700">
            <a:noAutofit/>
          </a:bodyPr>
          <a:lstStyle>
            <a:lvl1pPr indent="-369252" lvl="0" marL="457200" marR="0" rtl="0" algn="l">
              <a:spcBef>
                <a:spcPts val="443"/>
              </a:spcBef>
              <a:spcAft>
                <a:spcPts val="0"/>
              </a:spcAft>
              <a:buClr>
                <a:schemeClr val="dk1"/>
              </a:buClr>
              <a:buSzPts val="2215"/>
              <a:buFont typeface="Arial"/>
              <a:buChar char="•"/>
              <a:defRPr b="0" i="0" sz="2215" u="none" cap="none" strike="noStrike">
                <a:solidFill>
                  <a:schemeClr val="dk1"/>
                </a:solidFill>
                <a:latin typeface="Meiryo"/>
                <a:ea typeface="Meiryo"/>
                <a:cs typeface="Meiryo"/>
                <a:sym typeface="Meiryo"/>
              </a:defRPr>
            </a:lvl1pPr>
            <a:lvl2pPr indent="-351662" lvl="1" marL="914400" marR="0" rtl="0" algn="l">
              <a:spcBef>
                <a:spcPts val="388"/>
              </a:spcBef>
              <a:spcAft>
                <a:spcPts val="0"/>
              </a:spcAft>
              <a:buClr>
                <a:schemeClr val="dk1"/>
              </a:buClr>
              <a:buSzPts val="1938"/>
              <a:buFont typeface="Arial"/>
              <a:buChar char="–"/>
              <a:defRPr b="0" i="0" sz="1937" u="none" cap="none" strike="noStrike">
                <a:solidFill>
                  <a:schemeClr val="dk1"/>
                </a:solidFill>
                <a:latin typeface="Meiryo"/>
                <a:ea typeface="Meiryo"/>
                <a:cs typeface="Meiryo"/>
                <a:sym typeface="Meiryo"/>
              </a:defRPr>
            </a:lvl2pPr>
            <a:lvl3pPr indent="-334136" lvl="2" marL="1371600" marR="0" rtl="0" algn="l">
              <a:spcBef>
                <a:spcPts val="332"/>
              </a:spcBef>
              <a:spcAft>
                <a:spcPts val="0"/>
              </a:spcAft>
              <a:buClr>
                <a:schemeClr val="dk1"/>
              </a:buClr>
              <a:buSzPts val="1662"/>
              <a:buFont typeface="Arial"/>
              <a:buChar char="•"/>
              <a:defRPr b="0" i="0" sz="1662" u="none" cap="none" strike="noStrike">
                <a:solidFill>
                  <a:schemeClr val="dk1"/>
                </a:solidFill>
                <a:latin typeface="Meiryo"/>
                <a:ea typeface="Meiryo"/>
                <a:cs typeface="Meiryo"/>
                <a:sym typeface="Meiryo"/>
              </a:defRPr>
            </a:lvl3pPr>
            <a:lvl4pPr indent="-316547" lvl="3" marL="1828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4pPr>
            <a:lvl5pPr indent="-316547" lvl="4" marL="22860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5pPr>
            <a:lvl6pPr indent="-316547" lvl="5" marL="27432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6pPr>
            <a:lvl7pPr indent="-316547" lvl="6" marL="32004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7pPr>
            <a:lvl8pPr indent="-316547" lvl="7" marL="36576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8pPr>
            <a:lvl9pPr indent="-316547" lvl="8" marL="4114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9pPr>
          </a:lstStyle>
          <a:p/>
        </p:txBody>
      </p:sp>
      <p:pic>
        <p:nvPicPr>
          <p:cNvPr id="74" name="Google Shape;74;p44"/>
          <p:cNvPicPr preferRelativeResize="0"/>
          <p:nvPr/>
        </p:nvPicPr>
        <p:blipFill rotWithShape="1">
          <a:blip r:embed="rId2">
            <a:alphaModFix/>
          </a:blip>
          <a:srcRect b="2766" l="0" r="0" t="2766"/>
          <a:stretch/>
        </p:blipFill>
        <p:spPr>
          <a:xfrm>
            <a:off x="187871" y="4240036"/>
            <a:ext cx="4103687" cy="2584450"/>
          </a:xfrm>
          <a:prstGeom prst="rect">
            <a:avLst/>
          </a:prstGeom>
          <a:noFill/>
          <a:ln>
            <a:noFill/>
          </a:ln>
        </p:spPr>
      </p:pic>
      <p:sp>
        <p:nvSpPr>
          <p:cNvPr id="75" name="Google Shape;75;p44"/>
          <p:cNvSpPr txBox="1"/>
          <p:nvPr>
            <p:ph idx="5" type="body"/>
          </p:nvPr>
        </p:nvSpPr>
        <p:spPr>
          <a:xfrm>
            <a:off x="188640" y="4240036"/>
            <a:ext cx="4103687" cy="2583300"/>
          </a:xfrm>
          <a:prstGeom prst="rect">
            <a:avLst/>
          </a:prstGeom>
          <a:noFill/>
          <a:ln>
            <a:noFill/>
          </a:ln>
        </p:spPr>
        <p:txBody>
          <a:bodyPr anchorCtr="0" anchor="t" bIns="45700" lIns="91425" spcFirstLastPara="1" rIns="91425" wrap="square" tIns="45700">
            <a:noAutofit/>
          </a:bodyPr>
          <a:lstStyle>
            <a:lvl1pPr indent="-369252" lvl="0" marL="457200" marR="0" rtl="0" algn="l">
              <a:spcBef>
                <a:spcPts val="443"/>
              </a:spcBef>
              <a:spcAft>
                <a:spcPts val="0"/>
              </a:spcAft>
              <a:buClr>
                <a:schemeClr val="dk1"/>
              </a:buClr>
              <a:buSzPts val="2215"/>
              <a:buFont typeface="Arial"/>
              <a:buChar char="•"/>
              <a:defRPr b="0" i="0" sz="2215" u="none" cap="none" strike="noStrike">
                <a:solidFill>
                  <a:schemeClr val="dk1"/>
                </a:solidFill>
                <a:latin typeface="Meiryo"/>
                <a:ea typeface="Meiryo"/>
                <a:cs typeface="Meiryo"/>
                <a:sym typeface="Meiryo"/>
              </a:defRPr>
            </a:lvl1pPr>
            <a:lvl2pPr indent="-351662" lvl="1" marL="914400" marR="0" rtl="0" algn="l">
              <a:spcBef>
                <a:spcPts val="388"/>
              </a:spcBef>
              <a:spcAft>
                <a:spcPts val="0"/>
              </a:spcAft>
              <a:buClr>
                <a:schemeClr val="dk1"/>
              </a:buClr>
              <a:buSzPts val="1938"/>
              <a:buFont typeface="Arial"/>
              <a:buChar char="–"/>
              <a:defRPr b="0" i="0" sz="1937" u="none" cap="none" strike="noStrike">
                <a:solidFill>
                  <a:schemeClr val="dk1"/>
                </a:solidFill>
                <a:latin typeface="Meiryo"/>
                <a:ea typeface="Meiryo"/>
                <a:cs typeface="Meiryo"/>
                <a:sym typeface="Meiryo"/>
              </a:defRPr>
            </a:lvl2pPr>
            <a:lvl3pPr indent="-334136" lvl="2" marL="1371600" marR="0" rtl="0" algn="l">
              <a:spcBef>
                <a:spcPts val="332"/>
              </a:spcBef>
              <a:spcAft>
                <a:spcPts val="0"/>
              </a:spcAft>
              <a:buClr>
                <a:schemeClr val="dk1"/>
              </a:buClr>
              <a:buSzPts val="1662"/>
              <a:buFont typeface="Arial"/>
              <a:buChar char="•"/>
              <a:defRPr b="0" i="0" sz="1662" u="none" cap="none" strike="noStrike">
                <a:solidFill>
                  <a:schemeClr val="dk1"/>
                </a:solidFill>
                <a:latin typeface="Meiryo"/>
                <a:ea typeface="Meiryo"/>
                <a:cs typeface="Meiryo"/>
                <a:sym typeface="Meiryo"/>
              </a:defRPr>
            </a:lvl3pPr>
            <a:lvl4pPr indent="-316547" lvl="3" marL="1828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4pPr>
            <a:lvl5pPr indent="-316547" lvl="4" marL="22860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5pPr>
            <a:lvl6pPr indent="-316547" lvl="5" marL="27432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6pPr>
            <a:lvl7pPr indent="-316547" lvl="6" marL="32004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7pPr>
            <a:lvl8pPr indent="-316547" lvl="7" marL="36576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8pPr>
            <a:lvl9pPr indent="-316547" lvl="8" marL="4114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ユーザー設定レイアウト">
  <p:cSld name="6_ユーザー設定レイアウト">
    <p:spTree>
      <p:nvGrpSpPr>
        <p:cNvPr id="76" name="Shape 76"/>
        <p:cNvGrpSpPr/>
        <p:nvPr/>
      </p:nvGrpSpPr>
      <p:grpSpPr>
        <a:xfrm>
          <a:off x="0" y="0"/>
          <a:ext cx="0" cy="0"/>
          <a:chOff x="0" y="0"/>
          <a:chExt cx="0" cy="0"/>
        </a:xfrm>
      </p:grpSpPr>
      <p:sp>
        <p:nvSpPr>
          <p:cNvPr id="77" name="Google Shape;77;p45"/>
          <p:cNvSpPr txBox="1"/>
          <p:nvPr>
            <p:ph idx="1" type="body"/>
          </p:nvPr>
        </p:nvSpPr>
        <p:spPr>
          <a:xfrm>
            <a:off x="188640" y="688305"/>
            <a:ext cx="6515544" cy="55456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20000"/>
              </a:lnSpc>
              <a:spcBef>
                <a:spcPts val="240"/>
              </a:spcBef>
              <a:spcAft>
                <a:spcPts val="0"/>
              </a:spcAft>
              <a:buClr>
                <a:srgbClr val="3F3F3F"/>
              </a:buClr>
              <a:buSzPts val="1200"/>
              <a:buFont typeface="Arial"/>
              <a:buNone/>
              <a:defRPr b="1" i="0" sz="1200" u="none" cap="none" strike="noStrike">
                <a:solidFill>
                  <a:srgbClr val="3F3F3F"/>
                </a:solidFill>
                <a:latin typeface="Meiryo"/>
                <a:ea typeface="Meiryo"/>
                <a:cs typeface="Meiryo"/>
                <a:sym typeface="Meiryo"/>
              </a:defRPr>
            </a:lvl1pPr>
            <a:lvl2pPr indent="-228600" lvl="1" marL="914400" marR="0" rtl="0" algn="l">
              <a:spcBef>
                <a:spcPts val="388"/>
              </a:spcBef>
              <a:spcAft>
                <a:spcPts val="0"/>
              </a:spcAft>
              <a:buClr>
                <a:schemeClr val="dk1"/>
              </a:buClr>
              <a:buSzPts val="1938"/>
              <a:buFont typeface="Arial"/>
              <a:buNone/>
              <a:defRPr b="0" i="0" sz="1937" u="none" cap="none" strike="noStrike">
                <a:solidFill>
                  <a:schemeClr val="dk1"/>
                </a:solidFill>
                <a:latin typeface="Meiryo"/>
                <a:ea typeface="Meiryo"/>
                <a:cs typeface="Meiryo"/>
                <a:sym typeface="Meiryo"/>
              </a:defRPr>
            </a:lvl2pPr>
            <a:lvl3pPr indent="-334136" lvl="2" marL="1371600" marR="0" rtl="0" algn="l">
              <a:spcBef>
                <a:spcPts val="332"/>
              </a:spcBef>
              <a:spcAft>
                <a:spcPts val="0"/>
              </a:spcAft>
              <a:buClr>
                <a:schemeClr val="dk1"/>
              </a:buClr>
              <a:buSzPts val="1662"/>
              <a:buFont typeface="Arial"/>
              <a:buChar char="•"/>
              <a:defRPr b="0" i="0" sz="1662" u="none" cap="none" strike="noStrike">
                <a:solidFill>
                  <a:schemeClr val="dk1"/>
                </a:solidFill>
                <a:latin typeface="Meiryo"/>
                <a:ea typeface="Meiryo"/>
                <a:cs typeface="Meiryo"/>
                <a:sym typeface="Meiryo"/>
              </a:defRPr>
            </a:lvl3pPr>
            <a:lvl4pPr indent="-316547" lvl="3" marL="1828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4pPr>
            <a:lvl5pPr indent="-316547" lvl="4" marL="22860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5pPr>
            <a:lvl6pPr indent="-316547" lvl="5" marL="27432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6pPr>
            <a:lvl7pPr indent="-316547" lvl="6" marL="32004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7pPr>
            <a:lvl8pPr indent="-316547" lvl="7" marL="36576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8pPr>
            <a:lvl9pPr indent="-316547" lvl="8" marL="4114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9pPr>
          </a:lstStyle>
          <a:p/>
        </p:txBody>
      </p:sp>
      <p:sp>
        <p:nvSpPr>
          <p:cNvPr id="78" name="Google Shape;78;p45"/>
          <p:cNvSpPr txBox="1"/>
          <p:nvPr>
            <p:ph type="title"/>
          </p:nvPr>
        </p:nvSpPr>
        <p:spPr>
          <a:xfrm>
            <a:off x="-11875" y="0"/>
            <a:ext cx="5529107" cy="48850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1400"/>
              <a:buFont typeface="Meiryo"/>
              <a:buNone/>
              <a:defRPr b="0" i="0" sz="1400" u="none" cap="none" strike="noStrike">
                <a:solidFill>
                  <a:schemeClr val="lt1"/>
                </a:solidFill>
                <a:latin typeface="Meiryo"/>
                <a:ea typeface="Meiryo"/>
                <a:cs typeface="Meiryo"/>
                <a:sym typeface="Meiry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9" name="Google Shape;79;p45"/>
          <p:cNvSpPr txBox="1"/>
          <p:nvPr>
            <p:ph idx="2" type="body"/>
          </p:nvPr>
        </p:nvSpPr>
        <p:spPr>
          <a:xfrm>
            <a:off x="4437112" y="1456008"/>
            <a:ext cx="2267071" cy="2583300"/>
          </a:xfrm>
          <a:prstGeom prst="rect">
            <a:avLst/>
          </a:prstGeom>
          <a:noFill/>
          <a:ln>
            <a:noFill/>
          </a:ln>
        </p:spPr>
        <p:txBody>
          <a:bodyPr anchorCtr="0" anchor="t" bIns="45700" lIns="90000" spcFirstLastPara="1" rIns="91425" wrap="square" tIns="45700">
            <a:normAutofit/>
          </a:bodyPr>
          <a:lstStyle>
            <a:lvl1pPr indent="-228600" lvl="0" marL="457200" marR="0" rtl="0" algn="l">
              <a:lnSpc>
                <a:spcPct val="130000"/>
              </a:lnSpc>
              <a:spcBef>
                <a:spcPts val="200"/>
              </a:spcBef>
              <a:spcAft>
                <a:spcPts val="0"/>
              </a:spcAft>
              <a:buClr>
                <a:srgbClr val="3F3F3F"/>
              </a:buClr>
              <a:buSzPts val="1000"/>
              <a:buFont typeface="Arial"/>
              <a:buNone/>
              <a:defRPr b="0" i="0" sz="1000" u="none" cap="none" strike="noStrike">
                <a:solidFill>
                  <a:srgbClr val="3F3F3F"/>
                </a:solidFill>
                <a:latin typeface="Meiryo"/>
                <a:ea typeface="Meiryo"/>
                <a:cs typeface="Meiryo"/>
                <a:sym typeface="Meiryo"/>
              </a:defRPr>
            </a:lvl1pPr>
            <a:lvl2pPr indent="-351662" lvl="1" marL="914400" marR="0" rtl="0" algn="l">
              <a:spcBef>
                <a:spcPts val="388"/>
              </a:spcBef>
              <a:spcAft>
                <a:spcPts val="0"/>
              </a:spcAft>
              <a:buClr>
                <a:schemeClr val="dk1"/>
              </a:buClr>
              <a:buSzPts val="1938"/>
              <a:buFont typeface="Arial"/>
              <a:buChar char="–"/>
              <a:defRPr b="0" i="0" sz="1937" u="none" cap="none" strike="noStrike">
                <a:solidFill>
                  <a:schemeClr val="dk1"/>
                </a:solidFill>
                <a:latin typeface="Meiryo"/>
                <a:ea typeface="Meiryo"/>
                <a:cs typeface="Meiryo"/>
                <a:sym typeface="Meiryo"/>
              </a:defRPr>
            </a:lvl2pPr>
            <a:lvl3pPr indent="-334136" lvl="2" marL="1371600" marR="0" rtl="0" algn="l">
              <a:spcBef>
                <a:spcPts val="332"/>
              </a:spcBef>
              <a:spcAft>
                <a:spcPts val="0"/>
              </a:spcAft>
              <a:buClr>
                <a:schemeClr val="dk1"/>
              </a:buClr>
              <a:buSzPts val="1662"/>
              <a:buFont typeface="Arial"/>
              <a:buChar char="•"/>
              <a:defRPr b="0" i="0" sz="1662" u="none" cap="none" strike="noStrike">
                <a:solidFill>
                  <a:schemeClr val="dk1"/>
                </a:solidFill>
                <a:latin typeface="Meiryo"/>
                <a:ea typeface="Meiryo"/>
                <a:cs typeface="Meiryo"/>
                <a:sym typeface="Meiryo"/>
              </a:defRPr>
            </a:lvl3pPr>
            <a:lvl4pPr indent="-316547" lvl="3" marL="1828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4pPr>
            <a:lvl5pPr indent="-316547" lvl="4" marL="22860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5pPr>
            <a:lvl6pPr indent="-316547" lvl="5" marL="27432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6pPr>
            <a:lvl7pPr indent="-316547" lvl="6" marL="32004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7pPr>
            <a:lvl8pPr indent="-316547" lvl="7" marL="36576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8pPr>
            <a:lvl9pPr indent="-316547" lvl="8" marL="4114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9pPr>
          </a:lstStyle>
          <a:p/>
        </p:txBody>
      </p:sp>
      <p:cxnSp>
        <p:nvCxnSpPr>
          <p:cNvPr id="80" name="Google Shape;80;p45"/>
          <p:cNvCxnSpPr/>
          <p:nvPr/>
        </p:nvCxnSpPr>
        <p:spPr>
          <a:xfrm>
            <a:off x="0" y="1352600"/>
            <a:ext cx="6858000" cy="0"/>
          </a:xfrm>
          <a:prstGeom prst="straightConnector1">
            <a:avLst/>
          </a:prstGeom>
          <a:noFill/>
          <a:ln cap="rnd" cmpd="sng" w="31750">
            <a:solidFill>
              <a:srgbClr val="D8D8D8"/>
            </a:solidFill>
            <a:prstDash val="dot"/>
            <a:round/>
            <a:headEnd len="sm" w="sm" type="none"/>
            <a:tailEnd len="sm" w="sm" type="none"/>
          </a:ln>
        </p:spPr>
      </p:cxnSp>
      <p:cxnSp>
        <p:nvCxnSpPr>
          <p:cNvPr id="81" name="Google Shape;81;p45"/>
          <p:cNvCxnSpPr/>
          <p:nvPr/>
        </p:nvCxnSpPr>
        <p:spPr>
          <a:xfrm>
            <a:off x="-11875" y="4149036"/>
            <a:ext cx="6858000" cy="0"/>
          </a:xfrm>
          <a:prstGeom prst="straightConnector1">
            <a:avLst/>
          </a:prstGeom>
          <a:noFill/>
          <a:ln cap="rnd" cmpd="sng" w="31750">
            <a:solidFill>
              <a:srgbClr val="D8D8D8"/>
            </a:solidFill>
            <a:prstDash val="dot"/>
            <a:round/>
            <a:headEnd len="sm" w="sm" type="none"/>
            <a:tailEnd len="sm" w="sm" type="none"/>
          </a:ln>
        </p:spPr>
      </p:cxnSp>
      <p:pic>
        <p:nvPicPr>
          <p:cNvPr id="82" name="Google Shape;82;p45"/>
          <p:cNvPicPr preferRelativeResize="0"/>
          <p:nvPr/>
        </p:nvPicPr>
        <p:blipFill rotWithShape="1">
          <a:blip r:embed="rId2">
            <a:alphaModFix/>
          </a:blip>
          <a:srcRect b="2766" l="0" r="0" t="2766"/>
          <a:stretch/>
        </p:blipFill>
        <p:spPr>
          <a:xfrm>
            <a:off x="188640" y="1456007"/>
            <a:ext cx="4103687" cy="2584450"/>
          </a:xfrm>
          <a:prstGeom prst="rect">
            <a:avLst/>
          </a:prstGeom>
          <a:noFill/>
          <a:ln>
            <a:noFill/>
          </a:ln>
        </p:spPr>
      </p:pic>
      <p:sp>
        <p:nvSpPr>
          <p:cNvPr id="83" name="Google Shape;83;p45"/>
          <p:cNvSpPr txBox="1"/>
          <p:nvPr>
            <p:ph idx="3" type="body"/>
          </p:nvPr>
        </p:nvSpPr>
        <p:spPr>
          <a:xfrm>
            <a:off x="189409" y="1456007"/>
            <a:ext cx="4103687" cy="2583300"/>
          </a:xfrm>
          <a:prstGeom prst="rect">
            <a:avLst/>
          </a:prstGeom>
          <a:noFill/>
          <a:ln>
            <a:noFill/>
          </a:ln>
        </p:spPr>
        <p:txBody>
          <a:bodyPr anchorCtr="0" anchor="t" bIns="45700" lIns="91425" spcFirstLastPara="1" rIns="91425" wrap="square" tIns="45700">
            <a:noAutofit/>
          </a:bodyPr>
          <a:lstStyle>
            <a:lvl1pPr indent="-369252" lvl="0" marL="457200" marR="0" rtl="0" algn="l">
              <a:spcBef>
                <a:spcPts val="443"/>
              </a:spcBef>
              <a:spcAft>
                <a:spcPts val="0"/>
              </a:spcAft>
              <a:buClr>
                <a:schemeClr val="dk1"/>
              </a:buClr>
              <a:buSzPts val="2215"/>
              <a:buFont typeface="Arial"/>
              <a:buChar char="•"/>
              <a:defRPr b="0" i="0" sz="2215" u="none" cap="none" strike="noStrike">
                <a:solidFill>
                  <a:schemeClr val="dk1"/>
                </a:solidFill>
                <a:latin typeface="Meiryo"/>
                <a:ea typeface="Meiryo"/>
                <a:cs typeface="Meiryo"/>
                <a:sym typeface="Meiryo"/>
              </a:defRPr>
            </a:lvl1pPr>
            <a:lvl2pPr indent="-351662" lvl="1" marL="914400" marR="0" rtl="0" algn="l">
              <a:spcBef>
                <a:spcPts val="388"/>
              </a:spcBef>
              <a:spcAft>
                <a:spcPts val="0"/>
              </a:spcAft>
              <a:buClr>
                <a:schemeClr val="dk1"/>
              </a:buClr>
              <a:buSzPts val="1938"/>
              <a:buFont typeface="Arial"/>
              <a:buChar char="–"/>
              <a:defRPr b="0" i="0" sz="1937" u="none" cap="none" strike="noStrike">
                <a:solidFill>
                  <a:schemeClr val="dk1"/>
                </a:solidFill>
                <a:latin typeface="Meiryo"/>
                <a:ea typeface="Meiryo"/>
                <a:cs typeface="Meiryo"/>
                <a:sym typeface="Meiryo"/>
              </a:defRPr>
            </a:lvl2pPr>
            <a:lvl3pPr indent="-334136" lvl="2" marL="1371600" marR="0" rtl="0" algn="l">
              <a:spcBef>
                <a:spcPts val="332"/>
              </a:spcBef>
              <a:spcAft>
                <a:spcPts val="0"/>
              </a:spcAft>
              <a:buClr>
                <a:schemeClr val="dk1"/>
              </a:buClr>
              <a:buSzPts val="1662"/>
              <a:buFont typeface="Arial"/>
              <a:buChar char="•"/>
              <a:defRPr b="0" i="0" sz="1662" u="none" cap="none" strike="noStrike">
                <a:solidFill>
                  <a:schemeClr val="dk1"/>
                </a:solidFill>
                <a:latin typeface="Meiryo"/>
                <a:ea typeface="Meiryo"/>
                <a:cs typeface="Meiryo"/>
                <a:sym typeface="Meiryo"/>
              </a:defRPr>
            </a:lvl3pPr>
            <a:lvl4pPr indent="-316547" lvl="3" marL="1828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4pPr>
            <a:lvl5pPr indent="-316547" lvl="4" marL="22860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5pPr>
            <a:lvl6pPr indent="-316547" lvl="5" marL="27432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6pPr>
            <a:lvl7pPr indent="-316547" lvl="6" marL="32004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7pPr>
            <a:lvl8pPr indent="-316547" lvl="7" marL="36576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8pPr>
            <a:lvl9pPr indent="-316547" lvl="8" marL="4114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ユーザー設定レイアウト">
  <p:cSld name="ユーザー設定レイアウト">
    <p:spTree>
      <p:nvGrpSpPr>
        <p:cNvPr id="84" name="Shape 84"/>
        <p:cNvGrpSpPr/>
        <p:nvPr/>
      </p:nvGrpSpPr>
      <p:grpSpPr>
        <a:xfrm>
          <a:off x="0" y="0"/>
          <a:ext cx="0" cy="0"/>
          <a:chOff x="0" y="0"/>
          <a:chExt cx="0" cy="0"/>
        </a:xfrm>
      </p:grpSpPr>
      <p:sp>
        <p:nvSpPr>
          <p:cNvPr id="85" name="Google Shape;85;p46"/>
          <p:cNvSpPr txBox="1"/>
          <p:nvPr>
            <p:ph type="title"/>
          </p:nvPr>
        </p:nvSpPr>
        <p:spPr>
          <a:xfrm>
            <a:off x="39085" y="168470"/>
            <a:ext cx="6480720" cy="61569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rgbClr val="3F3F3F"/>
              </a:buClr>
              <a:buSzPts val="1385"/>
              <a:buFont typeface="Arial"/>
              <a:buNone/>
              <a:defRPr b="1" i="0" sz="1385" u="none" cap="none" strike="noStrike">
                <a:solidFill>
                  <a:srgbClr val="3F3F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 name="Google Shape;86;p46"/>
          <p:cNvSpPr txBox="1"/>
          <p:nvPr>
            <p:ph idx="1" type="body"/>
          </p:nvPr>
        </p:nvSpPr>
        <p:spPr>
          <a:xfrm>
            <a:off x="39086" y="961005"/>
            <a:ext cx="6630275" cy="107967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50000"/>
              </a:lnSpc>
              <a:spcBef>
                <a:spcPts val="194"/>
              </a:spcBef>
              <a:spcAft>
                <a:spcPts val="0"/>
              </a:spcAft>
              <a:buClr>
                <a:srgbClr val="3F3F3F"/>
              </a:buClr>
              <a:buSzPts val="969"/>
              <a:buFont typeface="Arial"/>
              <a:buNone/>
              <a:defRPr b="0" i="0" sz="968" u="none" cap="none" strike="noStrike">
                <a:solidFill>
                  <a:srgbClr val="3F3F3F"/>
                </a:solidFill>
                <a:latin typeface="Arial"/>
                <a:ea typeface="Arial"/>
                <a:cs typeface="Arial"/>
                <a:sym typeface="Arial"/>
              </a:defRPr>
            </a:lvl1pPr>
            <a:lvl2pPr indent="-228600" lvl="1" marL="914400" marR="0" rtl="0" algn="l">
              <a:spcBef>
                <a:spcPts val="388"/>
              </a:spcBef>
              <a:spcAft>
                <a:spcPts val="0"/>
              </a:spcAft>
              <a:buClr>
                <a:schemeClr val="dk1"/>
              </a:buClr>
              <a:buSzPts val="1938"/>
              <a:buFont typeface="Arial"/>
              <a:buNone/>
              <a:defRPr b="0" i="0" sz="1937" u="none" cap="none" strike="noStrike">
                <a:solidFill>
                  <a:schemeClr val="dk1"/>
                </a:solidFill>
                <a:latin typeface="Meiryo"/>
                <a:ea typeface="Meiryo"/>
                <a:cs typeface="Meiryo"/>
                <a:sym typeface="Meiryo"/>
              </a:defRPr>
            </a:lvl2pPr>
            <a:lvl3pPr indent="-334136" lvl="2" marL="1371600" marR="0" rtl="0" algn="l">
              <a:spcBef>
                <a:spcPts val="332"/>
              </a:spcBef>
              <a:spcAft>
                <a:spcPts val="0"/>
              </a:spcAft>
              <a:buClr>
                <a:schemeClr val="dk1"/>
              </a:buClr>
              <a:buSzPts val="1662"/>
              <a:buFont typeface="Arial"/>
              <a:buChar char="•"/>
              <a:defRPr b="0" i="0" sz="1662" u="none" cap="none" strike="noStrike">
                <a:solidFill>
                  <a:schemeClr val="dk1"/>
                </a:solidFill>
                <a:latin typeface="Meiryo"/>
                <a:ea typeface="Meiryo"/>
                <a:cs typeface="Meiryo"/>
                <a:sym typeface="Meiryo"/>
              </a:defRPr>
            </a:lvl3pPr>
            <a:lvl4pPr indent="-316547" lvl="3" marL="1828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4pPr>
            <a:lvl5pPr indent="-316547" lvl="4" marL="22860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5pPr>
            <a:lvl6pPr indent="-316547" lvl="5" marL="27432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6pPr>
            <a:lvl7pPr indent="-316547" lvl="6" marL="32004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7pPr>
            <a:lvl8pPr indent="-316547" lvl="7" marL="36576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8pPr>
            <a:lvl9pPr indent="-316547" lvl="8" marL="4114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9pPr>
          </a:lstStyle>
          <a:p/>
        </p:txBody>
      </p:sp>
      <p:sp>
        <p:nvSpPr>
          <p:cNvPr id="87" name="Google Shape;87;p46"/>
          <p:cNvSpPr txBox="1"/>
          <p:nvPr>
            <p:ph idx="2" type="body"/>
          </p:nvPr>
        </p:nvSpPr>
        <p:spPr>
          <a:xfrm>
            <a:off x="39086" y="2489389"/>
            <a:ext cx="6630275" cy="538815"/>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49"/>
              </a:spcBef>
              <a:spcAft>
                <a:spcPts val="0"/>
              </a:spcAft>
              <a:buClr>
                <a:srgbClr val="3F3F3F"/>
              </a:buClr>
              <a:buSzPts val="1246"/>
              <a:buFont typeface="Arial"/>
              <a:buNone/>
              <a:defRPr b="1" i="0" sz="1246" u="none" cap="none" strike="noStrike">
                <a:solidFill>
                  <a:srgbClr val="3F3F3F"/>
                </a:solidFill>
                <a:latin typeface="Arial"/>
                <a:ea typeface="Arial"/>
                <a:cs typeface="Arial"/>
                <a:sym typeface="Arial"/>
              </a:defRPr>
            </a:lvl1pPr>
            <a:lvl2pPr indent="-228600" lvl="1" marL="914400" marR="0" rtl="0" algn="l">
              <a:spcBef>
                <a:spcPts val="388"/>
              </a:spcBef>
              <a:spcAft>
                <a:spcPts val="0"/>
              </a:spcAft>
              <a:buClr>
                <a:schemeClr val="dk1"/>
              </a:buClr>
              <a:buSzPts val="1938"/>
              <a:buFont typeface="Arial"/>
              <a:buNone/>
              <a:defRPr b="0" i="0" sz="1937" u="none" cap="none" strike="noStrike">
                <a:solidFill>
                  <a:schemeClr val="dk1"/>
                </a:solidFill>
                <a:latin typeface="Meiryo"/>
                <a:ea typeface="Meiryo"/>
                <a:cs typeface="Meiryo"/>
                <a:sym typeface="Meiryo"/>
              </a:defRPr>
            </a:lvl2pPr>
            <a:lvl3pPr indent="-334136" lvl="2" marL="1371600" marR="0" rtl="0" algn="l">
              <a:spcBef>
                <a:spcPts val="332"/>
              </a:spcBef>
              <a:spcAft>
                <a:spcPts val="0"/>
              </a:spcAft>
              <a:buClr>
                <a:schemeClr val="dk1"/>
              </a:buClr>
              <a:buSzPts val="1662"/>
              <a:buFont typeface="Arial"/>
              <a:buChar char="•"/>
              <a:defRPr b="0" i="0" sz="1662" u="none" cap="none" strike="noStrike">
                <a:solidFill>
                  <a:schemeClr val="dk1"/>
                </a:solidFill>
                <a:latin typeface="Meiryo"/>
                <a:ea typeface="Meiryo"/>
                <a:cs typeface="Meiryo"/>
                <a:sym typeface="Meiryo"/>
              </a:defRPr>
            </a:lvl3pPr>
            <a:lvl4pPr indent="-316547" lvl="3" marL="1828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4pPr>
            <a:lvl5pPr indent="-316547" lvl="4" marL="22860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5pPr>
            <a:lvl6pPr indent="-316547" lvl="5" marL="27432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6pPr>
            <a:lvl7pPr indent="-316547" lvl="6" marL="32004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7pPr>
            <a:lvl8pPr indent="-316547" lvl="7" marL="36576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8pPr>
            <a:lvl9pPr indent="-316547" lvl="8" marL="4114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9pPr>
          </a:lstStyle>
          <a:p/>
        </p:txBody>
      </p:sp>
      <p:sp>
        <p:nvSpPr>
          <p:cNvPr id="88" name="Google Shape;88;p46"/>
          <p:cNvSpPr txBox="1"/>
          <p:nvPr>
            <p:ph idx="3" type="body"/>
          </p:nvPr>
        </p:nvSpPr>
        <p:spPr>
          <a:xfrm>
            <a:off x="39086" y="3080794"/>
            <a:ext cx="6630275" cy="118786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50000"/>
              </a:lnSpc>
              <a:spcBef>
                <a:spcPts val="166"/>
              </a:spcBef>
              <a:spcAft>
                <a:spcPts val="0"/>
              </a:spcAft>
              <a:buClr>
                <a:srgbClr val="3F3F3F"/>
              </a:buClr>
              <a:buSzPts val="831"/>
              <a:buFont typeface="Arial"/>
              <a:buNone/>
              <a:defRPr b="0" i="0" sz="831" u="none" cap="none" strike="noStrike">
                <a:solidFill>
                  <a:srgbClr val="3F3F3F"/>
                </a:solidFill>
                <a:latin typeface="Arial"/>
                <a:ea typeface="Arial"/>
                <a:cs typeface="Arial"/>
                <a:sym typeface="Arial"/>
              </a:defRPr>
            </a:lvl1pPr>
            <a:lvl2pPr indent="-228600" lvl="1" marL="914400" marR="0" rtl="0" algn="l">
              <a:spcBef>
                <a:spcPts val="388"/>
              </a:spcBef>
              <a:spcAft>
                <a:spcPts val="0"/>
              </a:spcAft>
              <a:buClr>
                <a:schemeClr val="dk1"/>
              </a:buClr>
              <a:buSzPts val="1938"/>
              <a:buFont typeface="Arial"/>
              <a:buNone/>
              <a:defRPr b="0" i="0" sz="1937" u="none" cap="none" strike="noStrike">
                <a:solidFill>
                  <a:schemeClr val="dk1"/>
                </a:solidFill>
                <a:latin typeface="Meiryo"/>
                <a:ea typeface="Meiryo"/>
                <a:cs typeface="Meiryo"/>
                <a:sym typeface="Meiryo"/>
              </a:defRPr>
            </a:lvl2pPr>
            <a:lvl3pPr indent="-334136" lvl="2" marL="1371600" marR="0" rtl="0" algn="l">
              <a:spcBef>
                <a:spcPts val="332"/>
              </a:spcBef>
              <a:spcAft>
                <a:spcPts val="0"/>
              </a:spcAft>
              <a:buClr>
                <a:schemeClr val="dk1"/>
              </a:buClr>
              <a:buSzPts val="1662"/>
              <a:buFont typeface="Arial"/>
              <a:buChar char="•"/>
              <a:defRPr b="0" i="0" sz="1662" u="none" cap="none" strike="noStrike">
                <a:solidFill>
                  <a:schemeClr val="dk1"/>
                </a:solidFill>
                <a:latin typeface="Meiryo"/>
                <a:ea typeface="Meiryo"/>
                <a:cs typeface="Meiryo"/>
                <a:sym typeface="Meiryo"/>
              </a:defRPr>
            </a:lvl3pPr>
            <a:lvl4pPr indent="-316547" lvl="3" marL="1828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4pPr>
            <a:lvl5pPr indent="-316547" lvl="4" marL="22860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5pPr>
            <a:lvl6pPr indent="-316547" lvl="5" marL="27432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6pPr>
            <a:lvl7pPr indent="-316547" lvl="6" marL="32004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7pPr>
            <a:lvl8pPr indent="-316547" lvl="7" marL="36576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8pPr>
            <a:lvl9pPr indent="-316547" lvl="8" marL="4114800" marR="0" rtl="0" algn="l">
              <a:spcBef>
                <a:spcPts val="277"/>
              </a:spcBef>
              <a:spcAft>
                <a:spcPts val="0"/>
              </a:spcAft>
              <a:buClr>
                <a:schemeClr val="dk1"/>
              </a:buClr>
              <a:buSzPts val="1385"/>
              <a:buFont typeface="Arial"/>
              <a:buChar char="•"/>
              <a:defRPr b="0" i="0" sz="1385" u="none" cap="none" strike="noStrike">
                <a:solidFill>
                  <a:schemeClr val="dk1"/>
                </a:solidFill>
                <a:latin typeface="Meiryo"/>
                <a:ea typeface="Meiryo"/>
                <a:cs typeface="Meiryo"/>
                <a:sym typeface="Meiryo"/>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9" Type="http://schemas.openxmlformats.org/officeDocument/2006/relationships/theme" Target="../theme/theme2.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6"/>
          <p:cNvSpPr/>
          <p:nvPr/>
        </p:nvSpPr>
        <p:spPr>
          <a:xfrm>
            <a:off x="0" y="-19325"/>
            <a:ext cx="6858000" cy="516136"/>
          </a:xfrm>
          <a:prstGeom prst="rect">
            <a:avLst/>
          </a:prstGeom>
          <a:solidFill>
            <a:srgbClr val="1B52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descr="HRMOS 勤怠管理システム " id="11" name="Google Shape;11;p36"/>
          <p:cNvSpPr/>
          <p:nvPr/>
        </p:nvSpPr>
        <p:spPr>
          <a:xfrm>
            <a:off x="3276600" y="4800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12" name="Google Shape;12;p36"/>
          <p:cNvPicPr preferRelativeResize="0"/>
          <p:nvPr/>
        </p:nvPicPr>
        <p:blipFill rotWithShape="1">
          <a:blip r:embed="rId1">
            <a:alphaModFix/>
          </a:blip>
          <a:srcRect b="0" l="0" r="0" t="0"/>
          <a:stretch/>
        </p:blipFill>
        <p:spPr>
          <a:xfrm>
            <a:off x="2476500" y="9409189"/>
            <a:ext cx="1905000" cy="2667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 name="Shape 16"/>
        <p:cNvGrpSpPr/>
        <p:nvPr/>
      </p:nvGrpSpPr>
      <p:grpSpPr>
        <a:xfrm>
          <a:off x="0" y="0"/>
          <a:ext cx="0" cy="0"/>
          <a:chOff x="0" y="0"/>
          <a:chExt cx="0" cy="0"/>
        </a:xfrm>
      </p:grpSpPr>
      <p:sp>
        <p:nvSpPr>
          <p:cNvPr id="17" name="Google Shape;17;p38"/>
          <p:cNvSpPr txBox="1"/>
          <p:nvPr/>
        </p:nvSpPr>
        <p:spPr>
          <a:xfrm>
            <a:off x="6519806" y="9633520"/>
            <a:ext cx="338195" cy="272480"/>
          </a:xfrm>
          <a:prstGeom prst="rect">
            <a:avLst/>
          </a:prstGeom>
          <a:noFill/>
          <a:ln>
            <a:noFill/>
          </a:ln>
        </p:spPr>
        <p:txBody>
          <a:bodyPr anchorCtr="0" anchor="t" bIns="0" lIns="62300" spcFirstLastPara="1" rIns="62300" wrap="square" tIns="0">
            <a:noAutofit/>
          </a:bodyPr>
          <a:lstStyle/>
          <a:p>
            <a:pPr indent="0" lvl="0" marL="0" marR="0" rtl="0" algn="r">
              <a:lnSpc>
                <a:spcPct val="100000"/>
              </a:lnSpc>
              <a:spcBef>
                <a:spcPts val="0"/>
              </a:spcBef>
              <a:spcAft>
                <a:spcPts val="0"/>
              </a:spcAft>
              <a:buClr>
                <a:schemeClr val="dk1"/>
              </a:buClr>
              <a:buSzPts val="623"/>
              <a:buFont typeface="Meiryo"/>
              <a:buNone/>
            </a:pPr>
            <a:fld id="{00000000-1234-1234-1234-123412341234}" type="slidenum">
              <a:rPr b="0" i="0" lang="ja-JP" sz="623" u="none" cap="none" strike="noStrike">
                <a:solidFill>
                  <a:schemeClr val="dk1"/>
                </a:solidFill>
                <a:latin typeface="Meiryo"/>
                <a:ea typeface="Meiryo"/>
                <a:cs typeface="Meiryo"/>
                <a:sym typeface="Meiryo"/>
              </a:rPr>
              <a:t>‹#›</a:t>
            </a:fld>
            <a:endParaRPr b="0" i="0" sz="554" u="none" cap="none" strike="noStrike">
              <a:solidFill>
                <a:schemeClr val="dk1"/>
              </a:solidFill>
              <a:latin typeface="Meiryo"/>
              <a:ea typeface="Meiryo"/>
              <a:cs typeface="Meiryo"/>
              <a:sym typeface="Meiryo"/>
            </a:endParaRPr>
          </a:p>
        </p:txBody>
      </p:sp>
      <p:sp>
        <p:nvSpPr>
          <p:cNvPr id="18" name="Google Shape;18;p38"/>
          <p:cNvSpPr/>
          <p:nvPr/>
        </p:nvSpPr>
        <p:spPr>
          <a:xfrm>
            <a:off x="116632" y="9616267"/>
            <a:ext cx="3429000" cy="1923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650">
                <a:solidFill>
                  <a:srgbClr val="7F7F7F"/>
                </a:solidFill>
                <a:latin typeface="Meiryo"/>
                <a:ea typeface="Meiryo"/>
                <a:cs typeface="Meiryo"/>
                <a:sym typeface="Meiryo"/>
              </a:rPr>
              <a:t>Copyright © IEYASU. All Rights Reserved.</a:t>
            </a:r>
            <a:endParaRPr/>
          </a:p>
        </p:txBody>
      </p:sp>
      <p:sp>
        <p:nvSpPr>
          <p:cNvPr id="19" name="Google Shape;19;p38"/>
          <p:cNvSpPr/>
          <p:nvPr/>
        </p:nvSpPr>
        <p:spPr>
          <a:xfrm>
            <a:off x="0" y="-16329"/>
            <a:ext cx="6858000" cy="504833"/>
          </a:xfrm>
          <a:prstGeom prst="rect">
            <a:avLst/>
          </a:prstGeom>
          <a:solidFill>
            <a:srgbClr val="1B52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spTree>
  </p:cSld>
  <p:clrMap accent1="accent1" accent2="accent2" accent3="accent3" accent4="accent4" accent5="accent5" accent6="accent6" bg1="lt1" bg2="dk2" tx1="dk1" tx2="lt2" folHlink="folHlink" hlink="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20.png"/><Relationship Id="rId5" Type="http://schemas.openxmlformats.org/officeDocument/2006/relationships/image" Target="../media/image26.png"/><Relationship Id="rId6"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22.png"/><Relationship Id="rId5" Type="http://schemas.openxmlformats.org/officeDocument/2006/relationships/image" Target="../media/image24.png"/><Relationship Id="rId6"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27.png"/><Relationship Id="rId5" Type="http://schemas.openxmlformats.org/officeDocument/2006/relationships/image" Target="../media/image29.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37.png"/><Relationship Id="rId5" Type="http://schemas.openxmlformats.org/officeDocument/2006/relationships/image" Target="../media/image32.png"/><Relationship Id="rId6"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39.png"/><Relationship Id="rId5" Type="http://schemas.openxmlformats.org/officeDocument/2006/relationships/image" Target="../media/image38.png"/><Relationship Id="rId6"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42.png"/><Relationship Id="rId5" Type="http://schemas.openxmlformats.org/officeDocument/2006/relationships/image" Target="../media/image41.png"/><Relationship Id="rId6"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40.png"/><Relationship Id="rId5" Type="http://schemas.openxmlformats.org/officeDocument/2006/relationships/image" Target="../media/image45.png"/><Relationship Id="rId6" Type="http://schemas.openxmlformats.org/officeDocument/2006/relationships/image" Target="../media/image4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43.png"/><Relationship Id="rId5" Type="http://schemas.openxmlformats.org/officeDocument/2006/relationships/image" Target="../media/image48.png"/><Relationship Id="rId6"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49.png"/><Relationship Id="rId5" Type="http://schemas.openxmlformats.org/officeDocument/2006/relationships/image" Target="../media/image53.png"/><Relationship Id="rId6" Type="http://schemas.openxmlformats.org/officeDocument/2006/relationships/image" Target="../media/image5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image" Target="../media/image56.png"/><Relationship Id="rId5" Type="http://schemas.openxmlformats.org/officeDocument/2006/relationships/image" Target="../media/image5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5.png"/><Relationship Id="rId4" Type="http://schemas.openxmlformats.org/officeDocument/2006/relationships/image" Target="../media/image42.png"/><Relationship Id="rId5" Type="http://schemas.openxmlformats.org/officeDocument/2006/relationships/image" Target="../media/image60.png"/><Relationship Id="rId6" Type="http://schemas.openxmlformats.org/officeDocument/2006/relationships/image" Target="../media/image58.png"/><Relationship Id="rId7" Type="http://schemas.openxmlformats.org/officeDocument/2006/relationships/image" Target="../media/image5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5.png"/><Relationship Id="rId4" Type="http://schemas.openxmlformats.org/officeDocument/2006/relationships/image" Target="../media/image59.png"/><Relationship Id="rId5" Type="http://schemas.openxmlformats.org/officeDocument/2006/relationships/image" Target="../media/image6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5.png"/><Relationship Id="rId4" Type="http://schemas.openxmlformats.org/officeDocument/2006/relationships/image" Target="../media/image63.png"/><Relationship Id="rId5" Type="http://schemas.openxmlformats.org/officeDocument/2006/relationships/image" Target="../media/image68.png"/><Relationship Id="rId6" Type="http://schemas.openxmlformats.org/officeDocument/2006/relationships/image" Target="../media/image62.png"/><Relationship Id="rId7" Type="http://schemas.openxmlformats.org/officeDocument/2006/relationships/image" Target="../media/image6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5.png"/><Relationship Id="rId4" Type="http://schemas.openxmlformats.org/officeDocument/2006/relationships/image" Target="../media/image44.png"/><Relationship Id="rId5" Type="http://schemas.openxmlformats.org/officeDocument/2006/relationships/image" Target="../media/image72.png"/><Relationship Id="rId6" Type="http://schemas.openxmlformats.org/officeDocument/2006/relationships/image" Target="../media/image75.png"/><Relationship Id="rId7" Type="http://schemas.openxmlformats.org/officeDocument/2006/relationships/image" Target="../media/image64.png"/><Relationship Id="rId8" Type="http://schemas.openxmlformats.org/officeDocument/2006/relationships/image" Target="../media/image6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5.png"/><Relationship Id="rId4" Type="http://schemas.openxmlformats.org/officeDocument/2006/relationships/image" Target="../media/image81.png"/><Relationship Id="rId5" Type="http://schemas.openxmlformats.org/officeDocument/2006/relationships/image" Target="../media/image71.png"/><Relationship Id="rId6" Type="http://schemas.openxmlformats.org/officeDocument/2006/relationships/image" Target="../media/image7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5.png"/><Relationship Id="rId4" Type="http://schemas.openxmlformats.org/officeDocument/2006/relationships/image" Target="../media/image77.png"/><Relationship Id="rId5" Type="http://schemas.openxmlformats.org/officeDocument/2006/relationships/image" Target="../media/image79.png"/><Relationship Id="rId6" Type="http://schemas.openxmlformats.org/officeDocument/2006/relationships/image" Target="../media/image69.png"/><Relationship Id="rId7" Type="http://schemas.openxmlformats.org/officeDocument/2006/relationships/image" Target="../media/image66.png"/><Relationship Id="rId8" Type="http://schemas.openxmlformats.org/officeDocument/2006/relationships/image" Target="../media/image7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5.png"/><Relationship Id="rId4" Type="http://schemas.openxmlformats.org/officeDocument/2006/relationships/image" Target="../media/image74.png"/><Relationship Id="rId5" Type="http://schemas.openxmlformats.org/officeDocument/2006/relationships/image" Target="../media/image7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5.png"/><Relationship Id="rId4" Type="http://schemas.openxmlformats.org/officeDocument/2006/relationships/image" Target="../media/image73.png"/><Relationship Id="rId5" Type="http://schemas.openxmlformats.org/officeDocument/2006/relationships/image" Target="../media/image80.png"/><Relationship Id="rId6" Type="http://schemas.openxmlformats.org/officeDocument/2006/relationships/image" Target="../media/image8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5.png"/><Relationship Id="rId4" Type="http://schemas.openxmlformats.org/officeDocument/2006/relationships/image" Target="../media/image88.png"/><Relationship Id="rId5" Type="http://schemas.openxmlformats.org/officeDocument/2006/relationships/image" Target="../media/image84.png"/><Relationship Id="rId6" Type="http://schemas.openxmlformats.org/officeDocument/2006/relationships/image" Target="../media/image8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5.png"/><Relationship Id="rId4" Type="http://schemas.openxmlformats.org/officeDocument/2006/relationships/image" Target="../media/image87.png"/><Relationship Id="rId5" Type="http://schemas.openxmlformats.org/officeDocument/2006/relationships/image" Target="../media/image86.png"/><Relationship Id="rId6" Type="http://schemas.openxmlformats.org/officeDocument/2006/relationships/image" Target="../media/image8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6.png"/><Relationship Id="rId6" Type="http://schemas.openxmlformats.org/officeDocument/2006/relationships/image" Target="../media/image8.png"/><Relationship Id="rId7"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9.png"/><Relationship Id="rId7"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
          <p:cNvSpPr txBox="1"/>
          <p:nvPr>
            <p:ph idx="1" type="body"/>
          </p:nvPr>
        </p:nvSpPr>
        <p:spPr>
          <a:xfrm>
            <a:off x="-6062" y="3903110"/>
            <a:ext cx="6858000" cy="606794"/>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1B529A"/>
              </a:buClr>
              <a:buSzPts val="2700"/>
              <a:buFont typeface="Arial"/>
              <a:buNone/>
            </a:pPr>
            <a:r>
              <a:rPr b="1" i="0" lang="ja-JP" sz="2700" u="none" cap="none" strike="noStrike">
                <a:solidFill>
                  <a:srgbClr val="1B529A"/>
                </a:solidFill>
                <a:latin typeface="Meiryo"/>
                <a:ea typeface="Meiryo"/>
                <a:cs typeface="Meiryo"/>
                <a:sym typeface="Meiryo"/>
              </a:rPr>
              <a:t>人事用マニュアル</a:t>
            </a:r>
            <a:endParaRPr/>
          </a:p>
          <a:p>
            <a:pPr indent="0" lvl="0" marL="0" marR="0" rtl="0" algn="ctr">
              <a:lnSpc>
                <a:spcPct val="120000"/>
              </a:lnSpc>
              <a:spcBef>
                <a:spcPts val="692"/>
              </a:spcBef>
              <a:spcAft>
                <a:spcPts val="0"/>
              </a:spcAft>
              <a:buClr>
                <a:schemeClr val="dk1"/>
              </a:buClr>
              <a:buSzPts val="2700"/>
              <a:buFont typeface="Arial"/>
              <a:buNone/>
            </a:pPr>
            <a:r>
              <a:t/>
            </a:r>
            <a:endParaRPr b="1" i="0" sz="2700" u="none" cap="none" strike="noStrike">
              <a:solidFill>
                <a:srgbClr val="1B529A"/>
              </a:solidFill>
              <a:latin typeface="Meiryo"/>
              <a:ea typeface="Meiryo"/>
              <a:cs typeface="Meiryo"/>
              <a:sym typeface="Meiryo"/>
            </a:endParaRPr>
          </a:p>
          <a:p>
            <a:pPr indent="0" lvl="0" marL="0" marR="0" rtl="0" algn="ctr">
              <a:lnSpc>
                <a:spcPct val="120000"/>
              </a:lnSpc>
              <a:spcBef>
                <a:spcPts val="692"/>
              </a:spcBef>
              <a:spcAft>
                <a:spcPts val="0"/>
              </a:spcAft>
              <a:buClr>
                <a:schemeClr val="dk1"/>
              </a:buClr>
              <a:buSzPts val="2700"/>
              <a:buFont typeface="Arial"/>
              <a:buNone/>
            </a:pPr>
            <a:r>
              <a:t/>
            </a:r>
            <a:endParaRPr b="1" i="0" sz="2700" u="none" cap="none" strike="noStrike">
              <a:solidFill>
                <a:srgbClr val="1B529A"/>
              </a:solidFill>
              <a:latin typeface="Meiryo"/>
              <a:ea typeface="Meiryo"/>
              <a:cs typeface="Meiryo"/>
              <a:sym typeface="Meiryo"/>
            </a:endParaRPr>
          </a:p>
        </p:txBody>
      </p:sp>
      <p:sp>
        <p:nvSpPr>
          <p:cNvPr id="95" name="Google Shape;95;p1"/>
          <p:cNvSpPr txBox="1"/>
          <p:nvPr/>
        </p:nvSpPr>
        <p:spPr>
          <a:xfrm>
            <a:off x="-12124" y="4592960"/>
            <a:ext cx="6864062" cy="36004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1B529A"/>
              </a:buClr>
              <a:buSzPts val="2000"/>
              <a:buFont typeface="Arial"/>
              <a:buNone/>
            </a:pPr>
            <a:r>
              <a:rPr b="1" lang="ja-JP" sz="2000">
                <a:solidFill>
                  <a:srgbClr val="1B529A"/>
                </a:solidFill>
                <a:latin typeface="Meiryo"/>
                <a:ea typeface="Meiryo"/>
                <a:cs typeface="Meiryo"/>
                <a:sym typeface="Meiryo"/>
              </a:rPr>
              <a:t>Ver. 1.0</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10"/>
          <p:cNvPicPr preferRelativeResize="0"/>
          <p:nvPr/>
        </p:nvPicPr>
        <p:blipFill>
          <a:blip r:embed="rId3">
            <a:alphaModFix/>
          </a:blip>
          <a:stretch>
            <a:fillRect/>
          </a:stretch>
        </p:blipFill>
        <p:spPr>
          <a:xfrm>
            <a:off x="181050" y="4265425"/>
            <a:ext cx="4064311" cy="2554350"/>
          </a:xfrm>
          <a:prstGeom prst="rect">
            <a:avLst/>
          </a:prstGeom>
          <a:noFill/>
          <a:ln>
            <a:noFill/>
          </a:ln>
        </p:spPr>
      </p:pic>
      <p:pic>
        <p:nvPicPr>
          <p:cNvPr id="223" name="Google Shape;223;p10"/>
          <p:cNvPicPr preferRelativeResize="0"/>
          <p:nvPr/>
        </p:nvPicPr>
        <p:blipFill>
          <a:blip r:embed="rId3">
            <a:alphaModFix/>
          </a:blip>
          <a:stretch>
            <a:fillRect/>
          </a:stretch>
        </p:blipFill>
        <p:spPr>
          <a:xfrm>
            <a:off x="181050" y="7045900"/>
            <a:ext cx="4064311" cy="2554350"/>
          </a:xfrm>
          <a:prstGeom prst="rect">
            <a:avLst/>
          </a:prstGeom>
          <a:noFill/>
          <a:ln>
            <a:noFill/>
          </a:ln>
        </p:spPr>
      </p:pic>
      <p:pic>
        <p:nvPicPr>
          <p:cNvPr id="224" name="Google Shape;224;p10"/>
          <p:cNvPicPr preferRelativeResize="0"/>
          <p:nvPr/>
        </p:nvPicPr>
        <p:blipFill>
          <a:blip r:embed="rId3">
            <a:alphaModFix/>
          </a:blip>
          <a:stretch>
            <a:fillRect/>
          </a:stretch>
        </p:blipFill>
        <p:spPr>
          <a:xfrm>
            <a:off x="181050" y="1484950"/>
            <a:ext cx="4064311" cy="2554350"/>
          </a:xfrm>
          <a:prstGeom prst="rect">
            <a:avLst/>
          </a:prstGeom>
          <a:noFill/>
          <a:ln>
            <a:noFill/>
          </a:ln>
        </p:spPr>
      </p:pic>
      <p:sp>
        <p:nvSpPr>
          <p:cNvPr id="225" name="Google Shape;225;p10"/>
          <p:cNvSpPr txBox="1"/>
          <p:nvPr>
            <p:ph idx="1" type="body"/>
          </p:nvPr>
        </p:nvSpPr>
        <p:spPr>
          <a:xfrm>
            <a:off x="188640" y="706700"/>
            <a:ext cx="6515543" cy="552125"/>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3F3F3F"/>
              </a:buClr>
              <a:buSzPts val="1200"/>
              <a:buFont typeface="Arial"/>
              <a:buNone/>
            </a:pPr>
            <a:r>
              <a:rPr lang="ja-JP"/>
              <a:t>入社者、退職者、休職者のいずれに該当するかによって、利用可能な機能も異なります。</a:t>
            </a:r>
            <a:endParaRPr/>
          </a:p>
          <a:p>
            <a:pPr indent="0" lvl="0" marL="0" marR="0" rtl="0" algn="l">
              <a:lnSpc>
                <a:spcPct val="120000"/>
              </a:lnSpc>
              <a:spcBef>
                <a:spcPts val="240"/>
              </a:spcBef>
              <a:spcAft>
                <a:spcPts val="0"/>
              </a:spcAft>
              <a:buClr>
                <a:srgbClr val="3F3F3F"/>
              </a:buClr>
              <a:buSzPts val="1200"/>
              <a:buFont typeface="Arial"/>
              <a:buNone/>
            </a:pPr>
            <a:r>
              <a:rPr lang="ja-JP"/>
              <a:t>登録のタイミングによっては期待した効果を得られない場合もあります。ご注意ください。</a:t>
            </a:r>
            <a:endParaRPr/>
          </a:p>
        </p:txBody>
      </p:sp>
      <p:sp>
        <p:nvSpPr>
          <p:cNvPr id="226" name="Google Shape;226;p10"/>
          <p:cNvSpPr txBox="1"/>
          <p:nvPr>
            <p:ph type="title"/>
          </p:nvPr>
        </p:nvSpPr>
        <p:spPr>
          <a:xfrm>
            <a:off x="-11875" y="0"/>
            <a:ext cx="5529107" cy="48850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1400"/>
              <a:buFont typeface="Meiryo"/>
              <a:buNone/>
            </a:pPr>
            <a:r>
              <a:rPr lang="ja-JP" sz="1400"/>
              <a:t>1-1.　入社者、退職者、休職者の登録・管理方法</a:t>
            </a:r>
            <a:endParaRPr sz="1400"/>
          </a:p>
        </p:txBody>
      </p:sp>
      <p:sp>
        <p:nvSpPr>
          <p:cNvPr id="227" name="Google Shape;227;p10"/>
          <p:cNvSpPr txBox="1"/>
          <p:nvPr>
            <p:ph idx="5" type="body"/>
          </p:nvPr>
        </p:nvSpPr>
        <p:spPr>
          <a:xfrm>
            <a:off x="4365104" y="1456008"/>
            <a:ext cx="2392612"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b="1" lang="ja-JP"/>
              <a:t>＜休職者登録の影響＞</a:t>
            </a:r>
            <a:endParaRPr b="1"/>
          </a:p>
          <a:p>
            <a:pPr indent="0" lvl="0" marL="0" rtl="0" algn="l">
              <a:lnSpc>
                <a:spcPct val="150000"/>
              </a:lnSpc>
              <a:spcBef>
                <a:spcPts val="200"/>
              </a:spcBef>
              <a:spcAft>
                <a:spcPts val="0"/>
              </a:spcAft>
              <a:buClr>
                <a:srgbClr val="3F3F3F"/>
              </a:buClr>
              <a:buSzPts val="1000"/>
              <a:buNone/>
            </a:pPr>
            <a:r>
              <a:rPr lang="ja-JP"/>
              <a:t>退職日を登録することで、主に以下のような影響が出ます。</a:t>
            </a:r>
            <a:endParaRPr/>
          </a:p>
          <a:p>
            <a:pPr indent="0" lvl="0" marL="0" rtl="0" algn="l">
              <a:lnSpc>
                <a:spcPct val="150000"/>
              </a:lnSpc>
              <a:spcBef>
                <a:spcPts val="200"/>
              </a:spcBef>
              <a:spcAft>
                <a:spcPts val="0"/>
              </a:spcAft>
              <a:buClr>
                <a:srgbClr val="3F3F3F"/>
              </a:buClr>
              <a:buSzPts val="1000"/>
              <a:buNone/>
            </a:pPr>
            <a:r>
              <a:t/>
            </a:r>
            <a:endParaRPr/>
          </a:p>
          <a:p>
            <a:pPr indent="0" lvl="0" marL="0" rtl="0" algn="l">
              <a:lnSpc>
                <a:spcPct val="150000"/>
              </a:lnSpc>
              <a:spcBef>
                <a:spcPts val="200"/>
              </a:spcBef>
              <a:spcAft>
                <a:spcPts val="0"/>
              </a:spcAft>
              <a:buClr>
                <a:srgbClr val="3F3F3F"/>
              </a:buClr>
              <a:buSzPts val="1000"/>
              <a:buNone/>
            </a:pPr>
            <a:r>
              <a:rPr lang="ja-JP"/>
              <a:t>①休職者本人に一部機能制限がかかります。（打刻、勤怠修正など）</a:t>
            </a:r>
            <a:endParaRPr/>
          </a:p>
          <a:p>
            <a:pPr indent="0" lvl="0" marL="0" rtl="0" algn="l">
              <a:lnSpc>
                <a:spcPct val="150000"/>
              </a:lnSpc>
              <a:spcBef>
                <a:spcPts val="200"/>
              </a:spcBef>
              <a:spcAft>
                <a:spcPts val="0"/>
              </a:spcAft>
              <a:buClr>
                <a:srgbClr val="3F3F3F"/>
              </a:buClr>
              <a:buSzPts val="1000"/>
              <a:buNone/>
            </a:pPr>
            <a:r>
              <a:rPr lang="ja-JP"/>
              <a:t>②給与明細の確認や年末調整の申告は可能です。</a:t>
            </a:r>
            <a:endParaRPr/>
          </a:p>
        </p:txBody>
      </p:sp>
      <p:sp>
        <p:nvSpPr>
          <p:cNvPr id="228" name="Google Shape;228;p10"/>
          <p:cNvSpPr txBox="1"/>
          <p:nvPr>
            <p:ph idx="6" type="body"/>
          </p:nvPr>
        </p:nvSpPr>
        <p:spPr>
          <a:xfrm>
            <a:off x="4365104" y="4236221"/>
            <a:ext cx="2339079"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b="1" lang="ja-JP"/>
              <a:t>＜休職者登録のタイミング＞</a:t>
            </a:r>
            <a:endParaRPr b="1"/>
          </a:p>
          <a:p>
            <a:pPr indent="0" lvl="0" marL="0" rtl="0" algn="l">
              <a:lnSpc>
                <a:spcPct val="150000"/>
              </a:lnSpc>
              <a:spcBef>
                <a:spcPts val="200"/>
              </a:spcBef>
              <a:spcAft>
                <a:spcPts val="0"/>
              </a:spcAft>
              <a:buClr>
                <a:srgbClr val="3F3F3F"/>
              </a:buClr>
              <a:buSzPts val="1000"/>
              <a:buNone/>
            </a:pPr>
            <a:r>
              <a:rPr lang="ja-JP"/>
              <a:t>パターン① 休職開始してすぐ</a:t>
            </a:r>
            <a:endParaRPr/>
          </a:p>
          <a:p>
            <a:pPr indent="0" lvl="0" marL="0" rtl="0" algn="l">
              <a:lnSpc>
                <a:spcPct val="150000"/>
              </a:lnSpc>
              <a:spcBef>
                <a:spcPts val="200"/>
              </a:spcBef>
              <a:spcAft>
                <a:spcPts val="0"/>
              </a:spcAft>
              <a:buClr>
                <a:srgbClr val="3F3F3F"/>
              </a:buClr>
              <a:buSzPts val="1000"/>
              <a:buNone/>
            </a:pPr>
            <a:r>
              <a:t/>
            </a:r>
            <a:endParaRPr/>
          </a:p>
          <a:p>
            <a:pPr indent="0" lvl="0" marL="0" rtl="0" algn="l">
              <a:lnSpc>
                <a:spcPct val="150000"/>
              </a:lnSpc>
              <a:spcBef>
                <a:spcPts val="200"/>
              </a:spcBef>
              <a:spcAft>
                <a:spcPts val="0"/>
              </a:spcAft>
              <a:buClr>
                <a:srgbClr val="3F3F3F"/>
              </a:buClr>
              <a:buSzPts val="1000"/>
              <a:buNone/>
            </a:pPr>
            <a:r>
              <a:rPr lang="ja-JP"/>
              <a:t>休職開始日前日の打刻を行なってすぐに休職期間を登録します。</a:t>
            </a:r>
            <a:endParaRPr/>
          </a:p>
          <a:p>
            <a:pPr indent="0" lvl="0" marL="0" rtl="0" algn="l">
              <a:lnSpc>
                <a:spcPct val="150000"/>
              </a:lnSpc>
              <a:spcBef>
                <a:spcPts val="200"/>
              </a:spcBef>
              <a:spcAft>
                <a:spcPts val="0"/>
              </a:spcAft>
              <a:buClr>
                <a:srgbClr val="3F3F3F"/>
              </a:buClr>
              <a:buSzPts val="1000"/>
              <a:buNone/>
            </a:pPr>
            <a:r>
              <a:rPr lang="ja-JP"/>
              <a:t>この場合、打刻漏れや誤りがあった時は承認者や管理者が代理で修正を行います。</a:t>
            </a:r>
            <a:endParaRPr/>
          </a:p>
        </p:txBody>
      </p:sp>
      <p:sp>
        <p:nvSpPr>
          <p:cNvPr id="229" name="Google Shape;229;p10"/>
          <p:cNvSpPr txBox="1"/>
          <p:nvPr>
            <p:ph idx="7" type="body"/>
          </p:nvPr>
        </p:nvSpPr>
        <p:spPr>
          <a:xfrm>
            <a:off x="4437112" y="7016434"/>
            <a:ext cx="2267071"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b="1" lang="ja-JP"/>
              <a:t>＜退職者登録のタイミング＞</a:t>
            </a:r>
            <a:endParaRPr b="1"/>
          </a:p>
          <a:p>
            <a:pPr indent="0" lvl="0" marL="0" rtl="0" algn="l">
              <a:lnSpc>
                <a:spcPct val="150000"/>
              </a:lnSpc>
              <a:spcBef>
                <a:spcPts val="200"/>
              </a:spcBef>
              <a:spcAft>
                <a:spcPts val="0"/>
              </a:spcAft>
              <a:buClr>
                <a:srgbClr val="3F3F3F"/>
              </a:buClr>
              <a:buSzPts val="1000"/>
              <a:buNone/>
            </a:pPr>
            <a:r>
              <a:rPr lang="ja-JP"/>
              <a:t>パターン② 休職開始してしばらく経ってから</a:t>
            </a:r>
            <a:endParaRPr/>
          </a:p>
          <a:p>
            <a:pPr indent="0" lvl="0" marL="0" rtl="0" algn="l">
              <a:lnSpc>
                <a:spcPct val="150000"/>
              </a:lnSpc>
              <a:spcBef>
                <a:spcPts val="200"/>
              </a:spcBef>
              <a:spcAft>
                <a:spcPts val="0"/>
              </a:spcAft>
              <a:buClr>
                <a:srgbClr val="3F3F3F"/>
              </a:buClr>
              <a:buSzPts val="1000"/>
              <a:buNone/>
            </a:pPr>
            <a:r>
              <a:t/>
            </a:r>
            <a:endParaRPr/>
          </a:p>
          <a:p>
            <a:pPr indent="0" lvl="0" marL="0" rtl="0" algn="l">
              <a:lnSpc>
                <a:spcPct val="120000"/>
              </a:lnSpc>
              <a:spcBef>
                <a:spcPts val="200"/>
              </a:spcBef>
              <a:spcAft>
                <a:spcPts val="0"/>
              </a:spcAft>
              <a:buClr>
                <a:srgbClr val="3F3F3F"/>
              </a:buClr>
              <a:buSzPts val="1000"/>
              <a:buNone/>
            </a:pPr>
            <a:r>
              <a:rPr lang="ja-JP"/>
              <a:t>勤怠の修正は本人に依頼が可能です。</a:t>
            </a:r>
            <a:endParaRPr/>
          </a:p>
          <a:p>
            <a:pPr indent="0" lvl="0" marL="0" rtl="0" algn="l">
              <a:lnSpc>
                <a:spcPct val="120000"/>
              </a:lnSpc>
              <a:spcBef>
                <a:spcPts val="200"/>
              </a:spcBef>
              <a:spcAft>
                <a:spcPts val="0"/>
              </a:spcAft>
              <a:buClr>
                <a:srgbClr val="3F3F3F"/>
              </a:buClr>
              <a:buSzPts val="1000"/>
              <a:buNone/>
            </a:pPr>
            <a:r>
              <a:t/>
            </a:r>
            <a:endParaRPr/>
          </a:p>
          <a:p>
            <a:pPr indent="0" lvl="0" marL="0" rtl="0" algn="l">
              <a:lnSpc>
                <a:spcPct val="120000"/>
              </a:lnSpc>
              <a:spcBef>
                <a:spcPts val="200"/>
              </a:spcBef>
              <a:spcAft>
                <a:spcPts val="0"/>
              </a:spcAft>
              <a:buClr>
                <a:srgbClr val="3F3F3F"/>
              </a:buClr>
              <a:buSzPts val="1000"/>
              <a:buNone/>
            </a:pPr>
            <a:r>
              <a:rPr lang="ja-JP"/>
              <a:t>一方、休職日以降に誤って打刻したデータなどがあれば、管理者側で修正が必要です。</a:t>
            </a:r>
            <a:endParaRPr/>
          </a:p>
        </p:txBody>
      </p:sp>
      <p:pic>
        <p:nvPicPr>
          <p:cNvPr id="230" name="Google Shape;230;p10"/>
          <p:cNvPicPr preferRelativeResize="0"/>
          <p:nvPr/>
        </p:nvPicPr>
        <p:blipFill rotWithShape="1">
          <a:blip r:embed="rId4">
            <a:alphaModFix/>
          </a:blip>
          <a:srcRect b="15186" l="4263" r="7108" t="7052"/>
          <a:stretch/>
        </p:blipFill>
        <p:spPr>
          <a:xfrm>
            <a:off x="181050" y="1477025"/>
            <a:ext cx="4064299" cy="1754231"/>
          </a:xfrm>
          <a:prstGeom prst="rect">
            <a:avLst/>
          </a:prstGeom>
          <a:noFill/>
          <a:ln>
            <a:noFill/>
          </a:ln>
        </p:spPr>
      </p:pic>
      <p:pic>
        <p:nvPicPr>
          <p:cNvPr id="231" name="Google Shape;231;p10"/>
          <p:cNvPicPr preferRelativeResize="0"/>
          <p:nvPr/>
        </p:nvPicPr>
        <p:blipFill rotWithShape="1">
          <a:blip r:embed="rId5">
            <a:alphaModFix/>
          </a:blip>
          <a:srcRect b="28938" l="1811" r="2357" t="1881"/>
          <a:stretch/>
        </p:blipFill>
        <p:spPr>
          <a:xfrm>
            <a:off x="188650" y="4265425"/>
            <a:ext cx="4064302" cy="1840099"/>
          </a:xfrm>
          <a:prstGeom prst="rect">
            <a:avLst/>
          </a:prstGeom>
          <a:noFill/>
          <a:ln>
            <a:noFill/>
          </a:ln>
        </p:spPr>
      </p:pic>
      <p:sp>
        <p:nvSpPr>
          <p:cNvPr id="232" name="Google Shape;232;p10"/>
          <p:cNvSpPr/>
          <p:nvPr/>
        </p:nvSpPr>
        <p:spPr>
          <a:xfrm flipH="1">
            <a:off x="189675" y="4265425"/>
            <a:ext cx="753300" cy="7638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33" name="Google Shape;233;p10"/>
          <p:cNvPicPr preferRelativeResize="0"/>
          <p:nvPr/>
        </p:nvPicPr>
        <p:blipFill rotWithShape="1">
          <a:blip r:embed="rId6">
            <a:alphaModFix/>
          </a:blip>
          <a:srcRect b="17814" l="2576" r="28151" t="1357"/>
          <a:stretch/>
        </p:blipFill>
        <p:spPr>
          <a:xfrm>
            <a:off x="181050" y="7045900"/>
            <a:ext cx="4064301" cy="2509751"/>
          </a:xfrm>
          <a:prstGeom prst="rect">
            <a:avLst/>
          </a:prstGeom>
          <a:noFill/>
          <a:ln>
            <a:noFill/>
          </a:ln>
        </p:spPr>
      </p:pic>
      <p:sp>
        <p:nvSpPr>
          <p:cNvPr id="234" name="Google Shape;234;p10"/>
          <p:cNvSpPr/>
          <p:nvPr/>
        </p:nvSpPr>
        <p:spPr>
          <a:xfrm flipH="1">
            <a:off x="189600" y="7324025"/>
            <a:ext cx="1486800" cy="2388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11"/>
          <p:cNvPicPr preferRelativeResize="0"/>
          <p:nvPr/>
        </p:nvPicPr>
        <p:blipFill>
          <a:blip r:embed="rId3">
            <a:alphaModFix/>
          </a:blip>
          <a:stretch>
            <a:fillRect/>
          </a:stretch>
        </p:blipFill>
        <p:spPr>
          <a:xfrm>
            <a:off x="181050" y="7045900"/>
            <a:ext cx="4064311" cy="2554350"/>
          </a:xfrm>
          <a:prstGeom prst="rect">
            <a:avLst/>
          </a:prstGeom>
          <a:noFill/>
          <a:ln>
            <a:noFill/>
          </a:ln>
        </p:spPr>
      </p:pic>
      <p:pic>
        <p:nvPicPr>
          <p:cNvPr id="241" name="Google Shape;241;p11"/>
          <p:cNvPicPr preferRelativeResize="0"/>
          <p:nvPr/>
        </p:nvPicPr>
        <p:blipFill>
          <a:blip r:embed="rId3">
            <a:alphaModFix/>
          </a:blip>
          <a:stretch>
            <a:fillRect/>
          </a:stretch>
        </p:blipFill>
        <p:spPr>
          <a:xfrm>
            <a:off x="181050" y="4265425"/>
            <a:ext cx="4064311" cy="2554350"/>
          </a:xfrm>
          <a:prstGeom prst="rect">
            <a:avLst/>
          </a:prstGeom>
          <a:noFill/>
          <a:ln>
            <a:noFill/>
          </a:ln>
        </p:spPr>
      </p:pic>
      <p:pic>
        <p:nvPicPr>
          <p:cNvPr id="242" name="Google Shape;242;p11"/>
          <p:cNvPicPr preferRelativeResize="0"/>
          <p:nvPr/>
        </p:nvPicPr>
        <p:blipFill>
          <a:blip r:embed="rId3">
            <a:alphaModFix/>
          </a:blip>
          <a:stretch>
            <a:fillRect/>
          </a:stretch>
        </p:blipFill>
        <p:spPr>
          <a:xfrm>
            <a:off x="181050" y="1484950"/>
            <a:ext cx="4064311" cy="2554350"/>
          </a:xfrm>
          <a:prstGeom prst="rect">
            <a:avLst/>
          </a:prstGeom>
          <a:noFill/>
          <a:ln>
            <a:noFill/>
          </a:ln>
        </p:spPr>
      </p:pic>
      <p:sp>
        <p:nvSpPr>
          <p:cNvPr id="243" name="Google Shape;243;p11"/>
          <p:cNvSpPr txBox="1"/>
          <p:nvPr>
            <p:ph idx="1" type="body"/>
          </p:nvPr>
        </p:nvSpPr>
        <p:spPr>
          <a:xfrm>
            <a:off x="188640" y="706700"/>
            <a:ext cx="6515543" cy="552125"/>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3F3F3F"/>
              </a:buClr>
              <a:buSzPts val="1200"/>
              <a:buFont typeface="Arial"/>
              <a:buNone/>
            </a:pPr>
            <a:r>
              <a:rPr lang="ja-JP"/>
              <a:t>入社者、退職者、休職者のいずれに該当するかによって、利用可能な機能も異なります。</a:t>
            </a:r>
            <a:endParaRPr/>
          </a:p>
          <a:p>
            <a:pPr indent="0" lvl="0" marL="0" marR="0" rtl="0" algn="l">
              <a:lnSpc>
                <a:spcPct val="120000"/>
              </a:lnSpc>
              <a:spcBef>
                <a:spcPts val="240"/>
              </a:spcBef>
              <a:spcAft>
                <a:spcPts val="0"/>
              </a:spcAft>
              <a:buClr>
                <a:srgbClr val="3F3F3F"/>
              </a:buClr>
              <a:buSzPts val="1200"/>
              <a:buFont typeface="Arial"/>
              <a:buNone/>
            </a:pPr>
            <a:r>
              <a:rPr lang="ja-JP"/>
              <a:t>登録のタイミングによっては期待した効果を得られない場合もあります。ご注意ください。</a:t>
            </a:r>
            <a:endParaRPr/>
          </a:p>
        </p:txBody>
      </p:sp>
      <p:sp>
        <p:nvSpPr>
          <p:cNvPr id="244" name="Google Shape;244;p11"/>
          <p:cNvSpPr txBox="1"/>
          <p:nvPr>
            <p:ph type="title"/>
          </p:nvPr>
        </p:nvSpPr>
        <p:spPr>
          <a:xfrm>
            <a:off x="-11875" y="0"/>
            <a:ext cx="5529107" cy="48850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1400"/>
              <a:buFont typeface="Meiryo"/>
              <a:buNone/>
            </a:pPr>
            <a:r>
              <a:rPr lang="ja-JP" sz="1400"/>
              <a:t>1-1.　入社者、退職者、休職者の登録・管理方法</a:t>
            </a:r>
            <a:endParaRPr sz="1400"/>
          </a:p>
        </p:txBody>
      </p:sp>
      <p:sp>
        <p:nvSpPr>
          <p:cNvPr id="245" name="Google Shape;245;p11"/>
          <p:cNvSpPr txBox="1"/>
          <p:nvPr>
            <p:ph idx="5" type="body"/>
          </p:nvPr>
        </p:nvSpPr>
        <p:spPr>
          <a:xfrm>
            <a:off x="4365104" y="1456008"/>
            <a:ext cx="2392612"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b="1" lang="ja-JP"/>
              <a:t>＜入社者の確認＞</a:t>
            </a:r>
            <a:endParaRPr/>
          </a:p>
          <a:p>
            <a:pPr indent="0" lvl="0" marL="0" rtl="0" algn="l">
              <a:lnSpc>
                <a:spcPct val="150000"/>
              </a:lnSpc>
              <a:spcBef>
                <a:spcPts val="200"/>
              </a:spcBef>
              <a:spcAft>
                <a:spcPts val="0"/>
              </a:spcAft>
              <a:buClr>
                <a:srgbClr val="3F3F3F"/>
              </a:buClr>
              <a:buSzPts val="1000"/>
              <a:buNone/>
            </a:pPr>
            <a:r>
              <a:rPr lang="ja-JP"/>
              <a:t>［システム管理＞社員］画面において、入社前の社員は「すべて」のタブからのみ確認をすることが可能です。</a:t>
            </a:r>
            <a:endParaRPr/>
          </a:p>
          <a:p>
            <a:pPr indent="0" lvl="0" marL="0" rtl="0" algn="l">
              <a:lnSpc>
                <a:spcPct val="150000"/>
              </a:lnSpc>
              <a:spcBef>
                <a:spcPts val="200"/>
              </a:spcBef>
              <a:spcAft>
                <a:spcPts val="0"/>
              </a:spcAft>
              <a:buClr>
                <a:srgbClr val="3F3F3F"/>
              </a:buClr>
              <a:buSzPts val="1000"/>
              <a:buNone/>
            </a:pPr>
            <a:r>
              <a:t/>
            </a:r>
            <a:endParaRPr/>
          </a:p>
          <a:p>
            <a:pPr indent="0" lvl="0" marL="0" rtl="0" algn="l">
              <a:lnSpc>
                <a:spcPct val="150000"/>
              </a:lnSpc>
              <a:spcBef>
                <a:spcPts val="200"/>
              </a:spcBef>
              <a:spcAft>
                <a:spcPts val="0"/>
              </a:spcAft>
              <a:buClr>
                <a:srgbClr val="3F3F3F"/>
              </a:buClr>
              <a:buSzPts val="1000"/>
              <a:buNone/>
            </a:pPr>
            <a:r>
              <a:rPr lang="ja-JP"/>
              <a:t>入社日の到来により、「就業中」タブにも表示されるようになります。</a:t>
            </a:r>
            <a:endParaRPr/>
          </a:p>
        </p:txBody>
      </p:sp>
      <p:sp>
        <p:nvSpPr>
          <p:cNvPr id="246" name="Google Shape;246;p11"/>
          <p:cNvSpPr txBox="1"/>
          <p:nvPr>
            <p:ph idx="6" type="body"/>
          </p:nvPr>
        </p:nvSpPr>
        <p:spPr>
          <a:xfrm>
            <a:off x="4365104" y="4236221"/>
            <a:ext cx="2339079"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b="1" lang="ja-JP"/>
              <a:t>＜退職者の確認＞</a:t>
            </a:r>
            <a:endParaRPr/>
          </a:p>
          <a:p>
            <a:pPr indent="0" lvl="0" marL="0" rtl="0" algn="l">
              <a:lnSpc>
                <a:spcPct val="150000"/>
              </a:lnSpc>
              <a:spcBef>
                <a:spcPts val="200"/>
              </a:spcBef>
              <a:spcAft>
                <a:spcPts val="0"/>
              </a:spcAft>
              <a:buClr>
                <a:srgbClr val="3F3F3F"/>
              </a:buClr>
              <a:buSzPts val="1000"/>
              <a:buNone/>
            </a:pPr>
            <a:r>
              <a:rPr lang="ja-JP"/>
              <a:t>［システム管理＞社員］画面において、退職後の社員は「退職」「すべて」のタブから確認をすることが可能です。</a:t>
            </a:r>
            <a:endParaRPr/>
          </a:p>
          <a:p>
            <a:pPr indent="0" lvl="0" marL="0" rtl="0" algn="l">
              <a:lnSpc>
                <a:spcPct val="150000"/>
              </a:lnSpc>
              <a:spcBef>
                <a:spcPts val="200"/>
              </a:spcBef>
              <a:spcAft>
                <a:spcPts val="0"/>
              </a:spcAft>
              <a:buClr>
                <a:srgbClr val="3F3F3F"/>
              </a:buClr>
              <a:buSzPts val="1000"/>
              <a:buNone/>
            </a:pPr>
            <a:r>
              <a:t/>
            </a:r>
            <a:endParaRPr/>
          </a:p>
          <a:p>
            <a:pPr indent="0" lvl="0" marL="0" rtl="0" algn="l">
              <a:lnSpc>
                <a:spcPct val="150000"/>
              </a:lnSpc>
              <a:spcBef>
                <a:spcPts val="200"/>
              </a:spcBef>
              <a:spcAft>
                <a:spcPts val="0"/>
              </a:spcAft>
              <a:buClr>
                <a:srgbClr val="3F3F3F"/>
              </a:buClr>
              <a:buSzPts val="1000"/>
              <a:buNone/>
            </a:pPr>
            <a:r>
              <a:rPr lang="ja-JP"/>
              <a:t>退職日の翌日から、「就業中」タブから「退職」タブに自動で移動します。</a:t>
            </a:r>
            <a:endParaRPr/>
          </a:p>
        </p:txBody>
      </p:sp>
      <p:sp>
        <p:nvSpPr>
          <p:cNvPr id="247" name="Google Shape;247;p11"/>
          <p:cNvSpPr txBox="1"/>
          <p:nvPr>
            <p:ph idx="7" type="body"/>
          </p:nvPr>
        </p:nvSpPr>
        <p:spPr>
          <a:xfrm>
            <a:off x="4365104" y="7016434"/>
            <a:ext cx="2339079" cy="2761102"/>
          </a:xfrm>
          <a:prstGeom prst="rect">
            <a:avLst/>
          </a:prstGeom>
          <a:noFill/>
          <a:ln>
            <a:noFill/>
          </a:ln>
        </p:spPr>
        <p:txBody>
          <a:bodyPr anchorCtr="0" anchor="t" bIns="45700" lIns="90000" spcFirstLastPara="1" rIns="91425" wrap="square" tIns="45700">
            <a:normAutofit lnSpcReduction="10000"/>
          </a:bodyPr>
          <a:lstStyle/>
          <a:p>
            <a:pPr indent="0" lvl="0" marL="0" rtl="0" algn="l">
              <a:lnSpc>
                <a:spcPct val="150000"/>
              </a:lnSpc>
              <a:spcBef>
                <a:spcPts val="0"/>
              </a:spcBef>
              <a:spcAft>
                <a:spcPts val="0"/>
              </a:spcAft>
              <a:buClr>
                <a:srgbClr val="3F3F3F"/>
              </a:buClr>
              <a:buSzPts val="1000"/>
              <a:buNone/>
            </a:pPr>
            <a:r>
              <a:rPr b="1" lang="ja-JP"/>
              <a:t>＜休職者の確認＞</a:t>
            </a:r>
            <a:endParaRPr/>
          </a:p>
          <a:p>
            <a:pPr indent="0" lvl="0" marL="0" rtl="0" algn="l">
              <a:lnSpc>
                <a:spcPct val="150000"/>
              </a:lnSpc>
              <a:spcBef>
                <a:spcPts val="200"/>
              </a:spcBef>
              <a:spcAft>
                <a:spcPts val="0"/>
              </a:spcAft>
              <a:buClr>
                <a:srgbClr val="3F3F3F"/>
              </a:buClr>
              <a:buSzPts val="1000"/>
              <a:buNone/>
            </a:pPr>
            <a:r>
              <a:rPr lang="ja-JP"/>
              <a:t>［システム管理＞社員］画面において、休職期間中の社員は「休職」「すべて」のタブから確認をすることが可能です。</a:t>
            </a:r>
            <a:endParaRPr/>
          </a:p>
          <a:p>
            <a:pPr indent="0" lvl="0" marL="0" rtl="0" algn="l">
              <a:lnSpc>
                <a:spcPct val="150000"/>
              </a:lnSpc>
              <a:spcBef>
                <a:spcPts val="200"/>
              </a:spcBef>
              <a:spcAft>
                <a:spcPts val="0"/>
              </a:spcAft>
              <a:buClr>
                <a:srgbClr val="3F3F3F"/>
              </a:buClr>
              <a:buSzPts val="1000"/>
              <a:buNone/>
            </a:pPr>
            <a:r>
              <a:t/>
            </a:r>
            <a:endParaRPr/>
          </a:p>
          <a:p>
            <a:pPr indent="0" lvl="0" marL="0" rtl="0" algn="l">
              <a:lnSpc>
                <a:spcPct val="150000"/>
              </a:lnSpc>
              <a:spcBef>
                <a:spcPts val="200"/>
              </a:spcBef>
              <a:spcAft>
                <a:spcPts val="0"/>
              </a:spcAft>
              <a:buClr>
                <a:srgbClr val="3F3F3F"/>
              </a:buClr>
              <a:buSzPts val="1000"/>
              <a:buNone/>
            </a:pPr>
            <a:r>
              <a:rPr lang="ja-JP"/>
              <a:t>休職開始日の到来により、「就業中」タブから「休職」タブに自動で移動します。</a:t>
            </a:r>
            <a:endParaRPr/>
          </a:p>
          <a:p>
            <a:pPr indent="0" lvl="0" marL="0" rtl="0" algn="l">
              <a:lnSpc>
                <a:spcPct val="150000"/>
              </a:lnSpc>
              <a:spcBef>
                <a:spcPts val="200"/>
              </a:spcBef>
              <a:spcAft>
                <a:spcPts val="0"/>
              </a:spcAft>
              <a:buClr>
                <a:srgbClr val="3F3F3F"/>
              </a:buClr>
              <a:buSzPts val="1000"/>
              <a:buNone/>
            </a:pPr>
            <a:r>
              <a:rPr lang="ja-JP"/>
              <a:t>また、休職終了日の翌日から、「休職」タブから「就業中」タブにに自動で移動します。</a:t>
            </a:r>
            <a:endParaRPr/>
          </a:p>
        </p:txBody>
      </p:sp>
      <p:pic>
        <p:nvPicPr>
          <p:cNvPr id="248" name="Google Shape;248;p11"/>
          <p:cNvPicPr preferRelativeResize="0"/>
          <p:nvPr/>
        </p:nvPicPr>
        <p:blipFill rotWithShape="1">
          <a:blip r:embed="rId4">
            <a:alphaModFix/>
          </a:blip>
          <a:srcRect b="0" l="0" r="0" t="24806"/>
          <a:stretch/>
        </p:blipFill>
        <p:spPr>
          <a:xfrm>
            <a:off x="181050" y="1477028"/>
            <a:ext cx="4064300" cy="2075575"/>
          </a:xfrm>
          <a:prstGeom prst="rect">
            <a:avLst/>
          </a:prstGeom>
          <a:noFill/>
          <a:ln>
            <a:noFill/>
          </a:ln>
        </p:spPr>
      </p:pic>
      <p:sp>
        <p:nvSpPr>
          <p:cNvPr id="249" name="Google Shape;249;p11"/>
          <p:cNvSpPr/>
          <p:nvPr/>
        </p:nvSpPr>
        <p:spPr>
          <a:xfrm flipH="1">
            <a:off x="2809850" y="1628775"/>
            <a:ext cx="814200" cy="2859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50" name="Google Shape;250;p11"/>
          <p:cNvPicPr preferRelativeResize="0"/>
          <p:nvPr/>
        </p:nvPicPr>
        <p:blipFill rotWithShape="1">
          <a:blip r:embed="rId5">
            <a:alphaModFix/>
          </a:blip>
          <a:srcRect b="1508" l="3405" r="3536" t="4196"/>
          <a:stretch/>
        </p:blipFill>
        <p:spPr>
          <a:xfrm>
            <a:off x="181050" y="4274475"/>
            <a:ext cx="4064301" cy="2496388"/>
          </a:xfrm>
          <a:prstGeom prst="rect">
            <a:avLst/>
          </a:prstGeom>
          <a:noFill/>
          <a:ln>
            <a:noFill/>
          </a:ln>
        </p:spPr>
      </p:pic>
      <p:pic>
        <p:nvPicPr>
          <p:cNvPr id="251" name="Google Shape;251;p11"/>
          <p:cNvPicPr preferRelativeResize="0"/>
          <p:nvPr/>
        </p:nvPicPr>
        <p:blipFill rotWithShape="1">
          <a:blip r:embed="rId6">
            <a:alphaModFix/>
          </a:blip>
          <a:srcRect b="4917" l="6003" r="3719" t="4854"/>
          <a:stretch/>
        </p:blipFill>
        <p:spPr>
          <a:xfrm>
            <a:off x="181050" y="7045900"/>
            <a:ext cx="4064301" cy="2496401"/>
          </a:xfrm>
          <a:prstGeom prst="rect">
            <a:avLst/>
          </a:prstGeom>
          <a:noFill/>
          <a:ln>
            <a:noFill/>
          </a:ln>
        </p:spPr>
      </p:pic>
      <p:sp>
        <p:nvSpPr>
          <p:cNvPr id="252" name="Google Shape;252;p11"/>
          <p:cNvSpPr/>
          <p:nvPr/>
        </p:nvSpPr>
        <p:spPr>
          <a:xfrm flipH="1">
            <a:off x="1353625" y="4810050"/>
            <a:ext cx="593700" cy="2859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3" name="Google Shape;253;p11"/>
          <p:cNvSpPr/>
          <p:nvPr/>
        </p:nvSpPr>
        <p:spPr>
          <a:xfrm flipH="1">
            <a:off x="807525" y="7608275"/>
            <a:ext cx="593700" cy="2859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p12"/>
          <p:cNvPicPr preferRelativeResize="0"/>
          <p:nvPr/>
        </p:nvPicPr>
        <p:blipFill>
          <a:blip r:embed="rId3">
            <a:alphaModFix/>
          </a:blip>
          <a:stretch>
            <a:fillRect/>
          </a:stretch>
        </p:blipFill>
        <p:spPr>
          <a:xfrm>
            <a:off x="181050" y="7045900"/>
            <a:ext cx="4064311" cy="2554350"/>
          </a:xfrm>
          <a:prstGeom prst="rect">
            <a:avLst/>
          </a:prstGeom>
          <a:noFill/>
          <a:ln>
            <a:noFill/>
          </a:ln>
        </p:spPr>
      </p:pic>
      <p:pic>
        <p:nvPicPr>
          <p:cNvPr id="260" name="Google Shape;260;p12"/>
          <p:cNvPicPr preferRelativeResize="0"/>
          <p:nvPr/>
        </p:nvPicPr>
        <p:blipFill>
          <a:blip r:embed="rId3">
            <a:alphaModFix/>
          </a:blip>
          <a:stretch>
            <a:fillRect/>
          </a:stretch>
        </p:blipFill>
        <p:spPr>
          <a:xfrm>
            <a:off x="181050" y="4265425"/>
            <a:ext cx="4064311" cy="2554350"/>
          </a:xfrm>
          <a:prstGeom prst="rect">
            <a:avLst/>
          </a:prstGeom>
          <a:noFill/>
          <a:ln>
            <a:noFill/>
          </a:ln>
        </p:spPr>
      </p:pic>
      <p:pic>
        <p:nvPicPr>
          <p:cNvPr id="261" name="Google Shape;261;p12"/>
          <p:cNvPicPr preferRelativeResize="0"/>
          <p:nvPr/>
        </p:nvPicPr>
        <p:blipFill>
          <a:blip r:embed="rId3">
            <a:alphaModFix/>
          </a:blip>
          <a:stretch>
            <a:fillRect/>
          </a:stretch>
        </p:blipFill>
        <p:spPr>
          <a:xfrm>
            <a:off x="181050" y="1484950"/>
            <a:ext cx="4064311" cy="2554350"/>
          </a:xfrm>
          <a:prstGeom prst="rect">
            <a:avLst/>
          </a:prstGeom>
          <a:noFill/>
          <a:ln>
            <a:noFill/>
          </a:ln>
        </p:spPr>
      </p:pic>
      <p:sp>
        <p:nvSpPr>
          <p:cNvPr id="262" name="Google Shape;262;p12"/>
          <p:cNvSpPr txBox="1"/>
          <p:nvPr>
            <p:ph idx="1" type="body"/>
          </p:nvPr>
        </p:nvSpPr>
        <p:spPr>
          <a:xfrm>
            <a:off x="188640" y="706700"/>
            <a:ext cx="6515543" cy="552125"/>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3F3F3F"/>
              </a:buClr>
              <a:buSzPts val="1200"/>
              <a:buFont typeface="Arial"/>
              <a:buNone/>
            </a:pPr>
            <a:r>
              <a:rPr lang="ja-JP"/>
              <a:t>所属の異動や働き方の変更など、特定のタイミングを境にご設定を変更する方法です。</a:t>
            </a:r>
            <a:endParaRPr/>
          </a:p>
        </p:txBody>
      </p:sp>
      <p:sp>
        <p:nvSpPr>
          <p:cNvPr id="263" name="Google Shape;263;p12"/>
          <p:cNvSpPr txBox="1"/>
          <p:nvPr>
            <p:ph type="title"/>
          </p:nvPr>
        </p:nvSpPr>
        <p:spPr>
          <a:xfrm>
            <a:off x="-11875" y="0"/>
            <a:ext cx="5529107" cy="48850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1400"/>
              <a:buFont typeface="Meiryo"/>
              <a:buNone/>
            </a:pPr>
            <a:r>
              <a:rPr lang="ja-JP" sz="1400"/>
              <a:t>1-2.　異動者の登録方法</a:t>
            </a:r>
            <a:endParaRPr sz="1400"/>
          </a:p>
        </p:txBody>
      </p:sp>
      <p:sp>
        <p:nvSpPr>
          <p:cNvPr id="264" name="Google Shape;264;p12"/>
          <p:cNvSpPr txBox="1"/>
          <p:nvPr>
            <p:ph idx="5" type="body"/>
          </p:nvPr>
        </p:nvSpPr>
        <p:spPr>
          <a:xfrm>
            <a:off x="4365104" y="1456008"/>
            <a:ext cx="2392612"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b="1" lang="ja-JP"/>
              <a:t>＜異動者の登録＞</a:t>
            </a:r>
            <a:endParaRPr/>
          </a:p>
          <a:p>
            <a:pPr indent="0" lvl="0" marL="0" rtl="0" algn="l">
              <a:lnSpc>
                <a:spcPct val="150000"/>
              </a:lnSpc>
              <a:spcBef>
                <a:spcPts val="200"/>
              </a:spcBef>
              <a:spcAft>
                <a:spcPts val="0"/>
              </a:spcAft>
              <a:buClr>
                <a:srgbClr val="3F3F3F"/>
              </a:buClr>
              <a:buSzPts val="1000"/>
              <a:buNone/>
            </a:pPr>
            <a:r>
              <a:rPr lang="ja-JP"/>
              <a:t>［システム管理＞社員］画面にて、設定変更が必要な箇所を上書き登録します。</a:t>
            </a:r>
            <a:endParaRPr/>
          </a:p>
          <a:p>
            <a:pPr indent="0" lvl="0" marL="0" rtl="0" algn="l">
              <a:lnSpc>
                <a:spcPct val="150000"/>
              </a:lnSpc>
              <a:spcBef>
                <a:spcPts val="200"/>
              </a:spcBef>
              <a:spcAft>
                <a:spcPts val="0"/>
              </a:spcAft>
              <a:buClr>
                <a:srgbClr val="3F3F3F"/>
              </a:buClr>
              <a:buSzPts val="1000"/>
              <a:buNone/>
            </a:pPr>
            <a:r>
              <a:t/>
            </a:r>
            <a:endParaRPr/>
          </a:p>
          <a:p>
            <a:pPr indent="0" lvl="0" marL="0" rtl="0" algn="l">
              <a:lnSpc>
                <a:spcPct val="150000"/>
              </a:lnSpc>
              <a:spcBef>
                <a:spcPts val="200"/>
              </a:spcBef>
              <a:spcAft>
                <a:spcPts val="0"/>
              </a:spcAft>
              <a:buClr>
                <a:srgbClr val="3F3F3F"/>
              </a:buClr>
              <a:buSzPts val="1000"/>
              <a:buNone/>
            </a:pPr>
            <a:r>
              <a:rPr lang="ja-JP"/>
              <a:t>HRMOS勤怠 by IEYASU内での履歴管理は不能です。</a:t>
            </a:r>
            <a:endParaRPr/>
          </a:p>
        </p:txBody>
      </p:sp>
      <p:sp>
        <p:nvSpPr>
          <p:cNvPr id="265" name="Google Shape;265;p12"/>
          <p:cNvSpPr txBox="1"/>
          <p:nvPr>
            <p:ph idx="6" type="body"/>
          </p:nvPr>
        </p:nvSpPr>
        <p:spPr>
          <a:xfrm>
            <a:off x="4365104" y="4236221"/>
            <a:ext cx="2339079"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lang="ja-JP"/>
              <a:t>異動者が多い場合、CSVでまとめて登録することも可能です。</a:t>
            </a:r>
            <a:endParaRPr/>
          </a:p>
          <a:p>
            <a:pPr indent="0" lvl="0" marL="0" rtl="0" algn="l">
              <a:lnSpc>
                <a:spcPct val="150000"/>
              </a:lnSpc>
              <a:spcBef>
                <a:spcPts val="200"/>
              </a:spcBef>
              <a:spcAft>
                <a:spcPts val="0"/>
              </a:spcAft>
              <a:buClr>
                <a:srgbClr val="3F3F3F"/>
              </a:buClr>
              <a:buSzPts val="1000"/>
              <a:buNone/>
            </a:pPr>
            <a:r>
              <a:t/>
            </a:r>
            <a:endParaRPr/>
          </a:p>
          <a:p>
            <a:pPr indent="0" lvl="0" marL="0" rtl="0" algn="l">
              <a:lnSpc>
                <a:spcPct val="150000"/>
              </a:lnSpc>
              <a:spcBef>
                <a:spcPts val="200"/>
              </a:spcBef>
              <a:spcAft>
                <a:spcPts val="0"/>
              </a:spcAft>
              <a:buClr>
                <a:srgbClr val="3F3F3F"/>
              </a:buClr>
              <a:buSzPts val="1000"/>
              <a:buNone/>
            </a:pPr>
            <a:r>
              <a:rPr lang="ja-JP"/>
              <a:t>社員画面に登録されている内容を「CSV出力」し、情報を変更したうえで「CSV登録」してください。 </a:t>
            </a:r>
            <a:endParaRPr/>
          </a:p>
        </p:txBody>
      </p:sp>
      <p:sp>
        <p:nvSpPr>
          <p:cNvPr id="266" name="Google Shape;266;p12"/>
          <p:cNvSpPr txBox="1"/>
          <p:nvPr>
            <p:ph idx="7" type="body"/>
          </p:nvPr>
        </p:nvSpPr>
        <p:spPr>
          <a:xfrm>
            <a:off x="4365104" y="7016434"/>
            <a:ext cx="2339079" cy="2761102"/>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lang="ja-JP"/>
              <a:t>情報を更新するタイミングを指定したい場合、「CSV予約登録」をご利用ください。</a:t>
            </a:r>
            <a:endParaRPr/>
          </a:p>
          <a:p>
            <a:pPr indent="0" lvl="0" marL="0" rtl="0" algn="l">
              <a:lnSpc>
                <a:spcPct val="150000"/>
              </a:lnSpc>
              <a:spcBef>
                <a:spcPts val="200"/>
              </a:spcBef>
              <a:spcAft>
                <a:spcPts val="0"/>
              </a:spcAft>
              <a:buClr>
                <a:srgbClr val="3F3F3F"/>
              </a:buClr>
              <a:buSzPts val="1000"/>
              <a:buNone/>
            </a:pPr>
            <a:r>
              <a:t/>
            </a:r>
            <a:endParaRPr/>
          </a:p>
          <a:p>
            <a:pPr indent="0" lvl="0" marL="0" rtl="0" algn="l">
              <a:lnSpc>
                <a:spcPct val="150000"/>
              </a:lnSpc>
              <a:spcBef>
                <a:spcPts val="200"/>
              </a:spcBef>
              <a:spcAft>
                <a:spcPts val="0"/>
              </a:spcAft>
              <a:buClr>
                <a:srgbClr val="3F3F3F"/>
              </a:buClr>
              <a:buSzPts val="1000"/>
              <a:buNone/>
            </a:pPr>
            <a:r>
              <a:rPr lang="ja-JP"/>
              <a:t>ご指定いただいたアップロード日に情報更新が行われます。</a:t>
            </a:r>
            <a:endParaRPr/>
          </a:p>
        </p:txBody>
      </p:sp>
      <p:pic>
        <p:nvPicPr>
          <p:cNvPr id="267" name="Google Shape;267;p12"/>
          <p:cNvPicPr preferRelativeResize="0"/>
          <p:nvPr/>
        </p:nvPicPr>
        <p:blipFill rotWithShape="1">
          <a:blip r:embed="rId4">
            <a:alphaModFix/>
          </a:blip>
          <a:srcRect b="27965" l="5907" r="40869" t="13895"/>
          <a:stretch/>
        </p:blipFill>
        <p:spPr>
          <a:xfrm>
            <a:off x="188650" y="1477025"/>
            <a:ext cx="4064299" cy="1060550"/>
          </a:xfrm>
          <a:prstGeom prst="rect">
            <a:avLst/>
          </a:prstGeom>
          <a:noFill/>
          <a:ln>
            <a:noFill/>
          </a:ln>
        </p:spPr>
      </p:pic>
      <p:pic>
        <p:nvPicPr>
          <p:cNvPr id="268" name="Google Shape;268;p12"/>
          <p:cNvPicPr preferRelativeResize="0"/>
          <p:nvPr/>
        </p:nvPicPr>
        <p:blipFill rotWithShape="1">
          <a:blip r:embed="rId5">
            <a:alphaModFix/>
          </a:blip>
          <a:srcRect b="30034" l="1639" r="45135" t="14713"/>
          <a:stretch/>
        </p:blipFill>
        <p:spPr>
          <a:xfrm>
            <a:off x="181050" y="2858500"/>
            <a:ext cx="4064299" cy="1180825"/>
          </a:xfrm>
          <a:prstGeom prst="rect">
            <a:avLst/>
          </a:prstGeom>
          <a:noFill/>
          <a:ln>
            <a:noFill/>
          </a:ln>
        </p:spPr>
      </p:pic>
      <p:sp>
        <p:nvSpPr>
          <p:cNvPr id="269" name="Google Shape;269;p12"/>
          <p:cNvSpPr/>
          <p:nvPr/>
        </p:nvSpPr>
        <p:spPr>
          <a:xfrm flipH="1">
            <a:off x="1505250" y="1594050"/>
            <a:ext cx="914100" cy="3174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0" name="Google Shape;270;p12"/>
          <p:cNvSpPr/>
          <p:nvPr/>
        </p:nvSpPr>
        <p:spPr>
          <a:xfrm flipH="1">
            <a:off x="1657250" y="2990850"/>
            <a:ext cx="978000" cy="3435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71" name="Google Shape;271;p12"/>
          <p:cNvCxnSpPr/>
          <p:nvPr/>
        </p:nvCxnSpPr>
        <p:spPr>
          <a:xfrm>
            <a:off x="2254299" y="1936600"/>
            <a:ext cx="0" cy="971700"/>
          </a:xfrm>
          <a:prstGeom prst="straightConnector1">
            <a:avLst/>
          </a:prstGeom>
          <a:noFill/>
          <a:ln cap="flat" cmpd="sng" w="28575">
            <a:solidFill>
              <a:srgbClr val="FF0000"/>
            </a:solidFill>
            <a:prstDash val="solid"/>
            <a:round/>
            <a:headEnd len="med" w="med" type="none"/>
            <a:tailEnd len="med" w="med" type="triangle"/>
          </a:ln>
        </p:spPr>
      </p:cxnSp>
      <p:pic>
        <p:nvPicPr>
          <p:cNvPr id="272" name="Google Shape;272;p12"/>
          <p:cNvPicPr preferRelativeResize="0"/>
          <p:nvPr/>
        </p:nvPicPr>
        <p:blipFill rotWithShape="1">
          <a:blip r:embed="rId6">
            <a:alphaModFix/>
          </a:blip>
          <a:srcRect b="15140" l="4436" r="6476" t="4538"/>
          <a:stretch/>
        </p:blipFill>
        <p:spPr>
          <a:xfrm>
            <a:off x="192450" y="4298113"/>
            <a:ext cx="4056700" cy="1816199"/>
          </a:xfrm>
          <a:prstGeom prst="rect">
            <a:avLst/>
          </a:prstGeom>
          <a:noFill/>
          <a:ln>
            <a:noFill/>
          </a:ln>
        </p:spPr>
      </p:pic>
      <p:pic>
        <p:nvPicPr>
          <p:cNvPr id="273" name="Google Shape;273;p12"/>
          <p:cNvPicPr preferRelativeResize="0"/>
          <p:nvPr/>
        </p:nvPicPr>
        <p:blipFill>
          <a:blip r:embed="rId7">
            <a:alphaModFix/>
          </a:blip>
          <a:stretch>
            <a:fillRect/>
          </a:stretch>
        </p:blipFill>
        <p:spPr>
          <a:xfrm>
            <a:off x="1392125" y="4575688"/>
            <a:ext cx="1261325" cy="962025"/>
          </a:xfrm>
          <a:prstGeom prst="rect">
            <a:avLst/>
          </a:prstGeom>
          <a:noFill/>
          <a:ln>
            <a:noFill/>
          </a:ln>
        </p:spPr>
      </p:pic>
      <p:sp>
        <p:nvSpPr>
          <p:cNvPr id="274" name="Google Shape;274;p12"/>
          <p:cNvSpPr/>
          <p:nvPr/>
        </p:nvSpPr>
        <p:spPr>
          <a:xfrm>
            <a:off x="2532700" y="4265938"/>
            <a:ext cx="452400" cy="2667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75" name="Google Shape;275;p12"/>
          <p:cNvPicPr preferRelativeResize="0"/>
          <p:nvPr/>
        </p:nvPicPr>
        <p:blipFill rotWithShape="1">
          <a:blip r:embed="rId6">
            <a:alphaModFix/>
          </a:blip>
          <a:srcRect b="15140" l="4436" r="6476" t="4538"/>
          <a:stretch/>
        </p:blipFill>
        <p:spPr>
          <a:xfrm>
            <a:off x="184850" y="7045863"/>
            <a:ext cx="4056700" cy="1816199"/>
          </a:xfrm>
          <a:prstGeom prst="rect">
            <a:avLst/>
          </a:prstGeom>
          <a:noFill/>
          <a:ln>
            <a:noFill/>
          </a:ln>
        </p:spPr>
      </p:pic>
      <p:sp>
        <p:nvSpPr>
          <p:cNvPr id="276" name="Google Shape;276;p12"/>
          <p:cNvSpPr/>
          <p:nvPr/>
        </p:nvSpPr>
        <p:spPr>
          <a:xfrm>
            <a:off x="2921000" y="7016425"/>
            <a:ext cx="514200" cy="2454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77" name="Google Shape;277;p12"/>
          <p:cNvPicPr preferRelativeResize="0"/>
          <p:nvPr/>
        </p:nvPicPr>
        <p:blipFill>
          <a:blip r:embed="rId8">
            <a:alphaModFix/>
          </a:blip>
          <a:stretch>
            <a:fillRect/>
          </a:stretch>
        </p:blipFill>
        <p:spPr>
          <a:xfrm>
            <a:off x="1625771" y="7261825"/>
            <a:ext cx="1174875" cy="771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id="283" name="Google Shape;283;p13"/>
          <p:cNvPicPr preferRelativeResize="0"/>
          <p:nvPr/>
        </p:nvPicPr>
        <p:blipFill>
          <a:blip r:embed="rId3">
            <a:alphaModFix/>
          </a:blip>
          <a:stretch>
            <a:fillRect/>
          </a:stretch>
        </p:blipFill>
        <p:spPr>
          <a:xfrm>
            <a:off x="181050" y="1474600"/>
            <a:ext cx="4064311" cy="2554350"/>
          </a:xfrm>
          <a:prstGeom prst="rect">
            <a:avLst/>
          </a:prstGeom>
          <a:noFill/>
          <a:ln>
            <a:noFill/>
          </a:ln>
        </p:spPr>
      </p:pic>
      <p:pic>
        <p:nvPicPr>
          <p:cNvPr id="284" name="Google Shape;284;p13"/>
          <p:cNvPicPr preferRelativeResize="0"/>
          <p:nvPr/>
        </p:nvPicPr>
        <p:blipFill>
          <a:blip r:embed="rId3">
            <a:alphaModFix/>
          </a:blip>
          <a:stretch>
            <a:fillRect/>
          </a:stretch>
        </p:blipFill>
        <p:spPr>
          <a:xfrm>
            <a:off x="181050" y="7056250"/>
            <a:ext cx="4064311" cy="2554350"/>
          </a:xfrm>
          <a:prstGeom prst="rect">
            <a:avLst/>
          </a:prstGeom>
          <a:noFill/>
          <a:ln>
            <a:noFill/>
          </a:ln>
        </p:spPr>
      </p:pic>
      <p:pic>
        <p:nvPicPr>
          <p:cNvPr id="285" name="Google Shape;285;p13"/>
          <p:cNvPicPr preferRelativeResize="0"/>
          <p:nvPr/>
        </p:nvPicPr>
        <p:blipFill>
          <a:blip r:embed="rId3">
            <a:alphaModFix/>
          </a:blip>
          <a:stretch>
            <a:fillRect/>
          </a:stretch>
        </p:blipFill>
        <p:spPr>
          <a:xfrm>
            <a:off x="181050" y="4265425"/>
            <a:ext cx="4064311" cy="2554350"/>
          </a:xfrm>
          <a:prstGeom prst="rect">
            <a:avLst/>
          </a:prstGeom>
          <a:noFill/>
          <a:ln>
            <a:noFill/>
          </a:ln>
        </p:spPr>
      </p:pic>
      <p:sp>
        <p:nvSpPr>
          <p:cNvPr id="286" name="Google Shape;286;p13"/>
          <p:cNvSpPr txBox="1"/>
          <p:nvPr>
            <p:ph idx="1" type="body"/>
          </p:nvPr>
        </p:nvSpPr>
        <p:spPr>
          <a:xfrm>
            <a:off x="188640" y="706700"/>
            <a:ext cx="6515543" cy="552125"/>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3F3F3F"/>
              </a:buClr>
              <a:buSzPts val="1200"/>
              <a:buFont typeface="Arial"/>
              <a:buNone/>
            </a:pPr>
            <a:r>
              <a:rPr lang="ja-JP"/>
              <a:t>所属の異動や働き方の変更など、特定のタイミングを境にご設定を変更する方法です。</a:t>
            </a:r>
            <a:endParaRPr/>
          </a:p>
        </p:txBody>
      </p:sp>
      <p:sp>
        <p:nvSpPr>
          <p:cNvPr id="287" name="Google Shape;287;p13"/>
          <p:cNvSpPr txBox="1"/>
          <p:nvPr>
            <p:ph type="title"/>
          </p:nvPr>
        </p:nvSpPr>
        <p:spPr>
          <a:xfrm>
            <a:off x="-11875" y="0"/>
            <a:ext cx="5529107" cy="48850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1400"/>
              <a:buFont typeface="Meiryo"/>
              <a:buNone/>
            </a:pPr>
            <a:r>
              <a:rPr lang="ja-JP" sz="1400"/>
              <a:t>1-2.　異動者の登録方法</a:t>
            </a:r>
            <a:endParaRPr sz="1400"/>
          </a:p>
        </p:txBody>
      </p:sp>
      <p:sp>
        <p:nvSpPr>
          <p:cNvPr id="288" name="Google Shape;288;p13"/>
          <p:cNvSpPr txBox="1"/>
          <p:nvPr>
            <p:ph idx="5" type="body"/>
          </p:nvPr>
        </p:nvSpPr>
        <p:spPr>
          <a:xfrm>
            <a:off x="4365104" y="1456008"/>
            <a:ext cx="2392612"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b="1" lang="ja-JP"/>
              <a:t>＜異動者登録の影響＞</a:t>
            </a:r>
            <a:endParaRPr/>
          </a:p>
          <a:p>
            <a:pPr indent="0" lvl="0" marL="0" rtl="0" algn="l">
              <a:lnSpc>
                <a:spcPct val="150000"/>
              </a:lnSpc>
              <a:spcBef>
                <a:spcPts val="200"/>
              </a:spcBef>
              <a:spcAft>
                <a:spcPts val="0"/>
              </a:spcAft>
              <a:buClr>
                <a:srgbClr val="3F3F3F"/>
              </a:buClr>
              <a:buSzPts val="1000"/>
              <a:buNone/>
            </a:pPr>
            <a:r>
              <a:rPr lang="ja-JP"/>
              <a:t>部門、拠点。雇用形態の設定変更は即時反映となります。</a:t>
            </a:r>
            <a:endParaRPr/>
          </a:p>
          <a:p>
            <a:pPr indent="0" lvl="0" marL="0" rtl="0" algn="l">
              <a:lnSpc>
                <a:spcPct val="150000"/>
              </a:lnSpc>
              <a:spcBef>
                <a:spcPts val="200"/>
              </a:spcBef>
              <a:spcAft>
                <a:spcPts val="0"/>
              </a:spcAft>
              <a:buClr>
                <a:srgbClr val="3F3F3F"/>
              </a:buClr>
              <a:buSzPts val="1000"/>
              <a:buNone/>
            </a:pPr>
            <a:r>
              <a:rPr lang="ja-JP"/>
              <a:t>［日次勤怠］画面や［レポート］画面にて、設定が変更されていることを確認してください。</a:t>
            </a:r>
            <a:endParaRPr/>
          </a:p>
        </p:txBody>
      </p:sp>
      <p:sp>
        <p:nvSpPr>
          <p:cNvPr id="289" name="Google Shape;289;p13"/>
          <p:cNvSpPr txBox="1"/>
          <p:nvPr>
            <p:ph idx="6" type="body"/>
          </p:nvPr>
        </p:nvSpPr>
        <p:spPr>
          <a:xfrm>
            <a:off x="4365104" y="4236221"/>
            <a:ext cx="2339079"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lang="ja-JP"/>
              <a:t>勤務区分の設定変更や［社員］画面での初期表示の変更は、生成済みの［日次勤怠］画面には即時反映されません。</a:t>
            </a:r>
            <a:endParaRPr/>
          </a:p>
        </p:txBody>
      </p:sp>
      <p:sp>
        <p:nvSpPr>
          <p:cNvPr id="290" name="Google Shape;290;p13"/>
          <p:cNvSpPr txBox="1"/>
          <p:nvPr>
            <p:ph idx="7" type="body"/>
          </p:nvPr>
        </p:nvSpPr>
        <p:spPr>
          <a:xfrm>
            <a:off x="4365104" y="7016434"/>
            <a:ext cx="2339079" cy="2761102"/>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lang="ja-JP"/>
              <a:t>権限設定や承認者設定も即時反映となります。</a:t>
            </a:r>
            <a:endParaRPr/>
          </a:p>
          <a:p>
            <a:pPr indent="0" lvl="0" marL="0" rtl="0" algn="l">
              <a:lnSpc>
                <a:spcPct val="150000"/>
              </a:lnSpc>
              <a:spcBef>
                <a:spcPts val="200"/>
              </a:spcBef>
              <a:spcAft>
                <a:spcPts val="0"/>
              </a:spcAft>
              <a:buClr>
                <a:srgbClr val="3F3F3F"/>
              </a:buClr>
              <a:buSzPts val="1000"/>
              <a:buNone/>
            </a:pPr>
            <a:r>
              <a:t/>
            </a:r>
            <a:endParaRPr/>
          </a:p>
          <a:p>
            <a:pPr indent="0" lvl="0" marL="0" rtl="0" algn="l">
              <a:lnSpc>
                <a:spcPct val="150000"/>
              </a:lnSpc>
              <a:spcBef>
                <a:spcPts val="200"/>
              </a:spcBef>
              <a:spcAft>
                <a:spcPts val="0"/>
              </a:spcAft>
              <a:buClr>
                <a:srgbClr val="3F3F3F"/>
              </a:buClr>
              <a:buSzPts val="1000"/>
              <a:buNone/>
            </a:pPr>
            <a:r>
              <a:rPr lang="ja-JP"/>
              <a:t>引き継ぎ中の承認者はor設定いただくか、日次勤怠や届出の承認作業を完了させてから設定変更をいただくことをお勧めします。</a:t>
            </a:r>
            <a:endParaRPr/>
          </a:p>
        </p:txBody>
      </p:sp>
      <p:pic>
        <p:nvPicPr>
          <p:cNvPr id="291" name="Google Shape;291;p13"/>
          <p:cNvPicPr preferRelativeResize="0"/>
          <p:nvPr/>
        </p:nvPicPr>
        <p:blipFill rotWithShape="1">
          <a:blip r:embed="rId4">
            <a:alphaModFix/>
          </a:blip>
          <a:srcRect b="6926" l="1292" r="10188" t="2886"/>
          <a:stretch/>
        </p:blipFill>
        <p:spPr>
          <a:xfrm>
            <a:off x="188650" y="1477025"/>
            <a:ext cx="4064299" cy="2554350"/>
          </a:xfrm>
          <a:prstGeom prst="rect">
            <a:avLst/>
          </a:prstGeom>
          <a:noFill/>
          <a:ln>
            <a:noFill/>
          </a:ln>
        </p:spPr>
      </p:pic>
      <p:sp>
        <p:nvSpPr>
          <p:cNvPr id="292" name="Google Shape;292;p13"/>
          <p:cNvSpPr/>
          <p:nvPr/>
        </p:nvSpPr>
        <p:spPr>
          <a:xfrm flipH="1">
            <a:off x="1359000" y="1962350"/>
            <a:ext cx="1117500" cy="3618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93" name="Google Shape;293;p13"/>
          <p:cNvPicPr preferRelativeResize="0"/>
          <p:nvPr/>
        </p:nvPicPr>
        <p:blipFill rotWithShape="1">
          <a:blip r:embed="rId5">
            <a:alphaModFix/>
          </a:blip>
          <a:srcRect b="5462" l="3223" r="2782" t="1479"/>
          <a:stretch/>
        </p:blipFill>
        <p:spPr>
          <a:xfrm>
            <a:off x="205750" y="4265425"/>
            <a:ext cx="4039599" cy="2554350"/>
          </a:xfrm>
          <a:prstGeom prst="rect">
            <a:avLst/>
          </a:prstGeom>
          <a:noFill/>
          <a:ln>
            <a:noFill/>
          </a:ln>
        </p:spPr>
      </p:pic>
      <p:sp>
        <p:nvSpPr>
          <p:cNvPr id="294" name="Google Shape;294;p13"/>
          <p:cNvSpPr/>
          <p:nvPr/>
        </p:nvSpPr>
        <p:spPr>
          <a:xfrm flipH="1">
            <a:off x="393900" y="5870520"/>
            <a:ext cx="368100" cy="9492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5" name="Google Shape;295;p13"/>
          <p:cNvSpPr/>
          <p:nvPr/>
        </p:nvSpPr>
        <p:spPr>
          <a:xfrm>
            <a:off x="1440775" y="6298700"/>
            <a:ext cx="1277100" cy="361800"/>
          </a:xfrm>
          <a:prstGeom prst="wedgeRectCallout">
            <a:avLst>
              <a:gd fmla="val -94040" name="adj1"/>
              <a:gd fmla="val 51413" name="adj2"/>
            </a:avLst>
          </a:prstGeom>
          <a:solidFill>
            <a:schemeClr val="lt1"/>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ja-JP" sz="1000">
                <a:solidFill>
                  <a:schemeClr val="dk1"/>
                </a:solidFill>
              </a:rPr>
              <a:t>上段の勤務区分は</a:t>
            </a:r>
            <a:endParaRPr sz="1000">
              <a:solidFill>
                <a:schemeClr val="dk1"/>
              </a:solidFill>
            </a:endParaRPr>
          </a:p>
          <a:p>
            <a:pPr indent="0" lvl="0" marL="0" rtl="0" algn="ctr">
              <a:spcBef>
                <a:spcPts val="0"/>
              </a:spcBef>
              <a:spcAft>
                <a:spcPts val="0"/>
              </a:spcAft>
              <a:buNone/>
            </a:pPr>
            <a:r>
              <a:rPr lang="ja-JP" sz="1000">
                <a:solidFill>
                  <a:schemeClr val="dk1"/>
                </a:solidFill>
              </a:rPr>
              <a:t>変わっていない</a:t>
            </a:r>
            <a:endParaRPr sz="1000">
              <a:solidFill>
                <a:schemeClr val="dk1"/>
              </a:solidFill>
            </a:endParaRPr>
          </a:p>
        </p:txBody>
      </p:sp>
      <p:pic>
        <p:nvPicPr>
          <p:cNvPr id="296" name="Google Shape;296;p13"/>
          <p:cNvPicPr preferRelativeResize="0"/>
          <p:nvPr/>
        </p:nvPicPr>
        <p:blipFill rotWithShape="1">
          <a:blip r:embed="rId6">
            <a:alphaModFix/>
          </a:blip>
          <a:srcRect b="33962" l="1109" r="2411" t="1873"/>
          <a:stretch/>
        </p:blipFill>
        <p:spPr>
          <a:xfrm>
            <a:off x="188650" y="7053825"/>
            <a:ext cx="4064301" cy="1747275"/>
          </a:xfrm>
          <a:prstGeom prst="rect">
            <a:avLst/>
          </a:prstGeom>
          <a:noFill/>
          <a:ln>
            <a:noFill/>
          </a:ln>
        </p:spPr>
      </p:pic>
      <p:sp>
        <p:nvSpPr>
          <p:cNvPr id="297" name="Google Shape;297;p13"/>
          <p:cNvSpPr/>
          <p:nvPr/>
        </p:nvSpPr>
        <p:spPr>
          <a:xfrm flipH="1">
            <a:off x="2374800" y="7546925"/>
            <a:ext cx="444600" cy="3018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14"/>
          <p:cNvPicPr preferRelativeResize="0"/>
          <p:nvPr/>
        </p:nvPicPr>
        <p:blipFill>
          <a:blip r:embed="rId3">
            <a:alphaModFix/>
          </a:blip>
          <a:stretch>
            <a:fillRect/>
          </a:stretch>
        </p:blipFill>
        <p:spPr>
          <a:xfrm>
            <a:off x="188650" y="7053325"/>
            <a:ext cx="4064311" cy="2554350"/>
          </a:xfrm>
          <a:prstGeom prst="rect">
            <a:avLst/>
          </a:prstGeom>
          <a:noFill/>
          <a:ln>
            <a:noFill/>
          </a:ln>
        </p:spPr>
      </p:pic>
      <p:pic>
        <p:nvPicPr>
          <p:cNvPr id="304" name="Google Shape;304;p14"/>
          <p:cNvPicPr preferRelativeResize="0"/>
          <p:nvPr/>
        </p:nvPicPr>
        <p:blipFill>
          <a:blip r:embed="rId3">
            <a:alphaModFix/>
          </a:blip>
          <a:stretch>
            <a:fillRect/>
          </a:stretch>
        </p:blipFill>
        <p:spPr>
          <a:xfrm>
            <a:off x="188650" y="4265175"/>
            <a:ext cx="4064311" cy="2554350"/>
          </a:xfrm>
          <a:prstGeom prst="rect">
            <a:avLst/>
          </a:prstGeom>
          <a:noFill/>
          <a:ln>
            <a:noFill/>
          </a:ln>
        </p:spPr>
      </p:pic>
      <p:pic>
        <p:nvPicPr>
          <p:cNvPr id="305" name="Google Shape;305;p14"/>
          <p:cNvPicPr preferRelativeResize="0"/>
          <p:nvPr/>
        </p:nvPicPr>
        <p:blipFill>
          <a:blip r:embed="rId3">
            <a:alphaModFix/>
          </a:blip>
          <a:stretch>
            <a:fillRect/>
          </a:stretch>
        </p:blipFill>
        <p:spPr>
          <a:xfrm>
            <a:off x="188650" y="1477025"/>
            <a:ext cx="4064311" cy="2554350"/>
          </a:xfrm>
          <a:prstGeom prst="rect">
            <a:avLst/>
          </a:prstGeom>
          <a:noFill/>
          <a:ln>
            <a:noFill/>
          </a:ln>
        </p:spPr>
      </p:pic>
      <p:sp>
        <p:nvSpPr>
          <p:cNvPr id="306" name="Google Shape;306;p14"/>
          <p:cNvSpPr txBox="1"/>
          <p:nvPr>
            <p:ph idx="1" type="body"/>
          </p:nvPr>
        </p:nvSpPr>
        <p:spPr>
          <a:xfrm>
            <a:off x="188640" y="706700"/>
            <a:ext cx="6515543" cy="552125"/>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3F3F3F"/>
              </a:buClr>
              <a:buSzPts val="1200"/>
              <a:buFont typeface="Arial"/>
              <a:buNone/>
            </a:pPr>
            <a:r>
              <a:rPr lang="ja-JP"/>
              <a:t>自社のルールに合わせて有給休暇の付与を行います。有給休暇の自動付与はオプション機能となりますが、基本機能だけでも有給休暇の付与を行うことが可能です。</a:t>
            </a:r>
            <a:endParaRPr/>
          </a:p>
        </p:txBody>
      </p:sp>
      <p:sp>
        <p:nvSpPr>
          <p:cNvPr id="307" name="Google Shape;307;p14"/>
          <p:cNvSpPr txBox="1"/>
          <p:nvPr>
            <p:ph type="title"/>
          </p:nvPr>
        </p:nvSpPr>
        <p:spPr>
          <a:xfrm>
            <a:off x="-11875" y="0"/>
            <a:ext cx="5529107" cy="48850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1400"/>
              <a:buFont typeface="Meiryo"/>
              <a:buNone/>
            </a:pPr>
            <a:r>
              <a:rPr lang="ja-JP" sz="1400"/>
              <a:t>1-3.　有給休暇の付与</a:t>
            </a:r>
            <a:endParaRPr sz="1400"/>
          </a:p>
        </p:txBody>
      </p:sp>
      <p:sp>
        <p:nvSpPr>
          <p:cNvPr id="308" name="Google Shape;308;p14"/>
          <p:cNvSpPr txBox="1"/>
          <p:nvPr>
            <p:ph idx="5" type="body"/>
          </p:nvPr>
        </p:nvSpPr>
        <p:spPr>
          <a:xfrm>
            <a:off x="4365104" y="1456008"/>
            <a:ext cx="2392612"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b="1" lang="ja-JP"/>
              <a:t>＜有給休暇の自動付与＞</a:t>
            </a:r>
            <a:endParaRPr/>
          </a:p>
          <a:p>
            <a:pPr indent="0" lvl="0" marL="0" rtl="0" algn="l">
              <a:lnSpc>
                <a:spcPct val="150000"/>
              </a:lnSpc>
              <a:spcBef>
                <a:spcPts val="200"/>
              </a:spcBef>
              <a:spcAft>
                <a:spcPts val="0"/>
              </a:spcAft>
              <a:buClr>
                <a:srgbClr val="3F3F3F"/>
              </a:buClr>
              <a:buSzPts val="1000"/>
              <a:buNone/>
            </a:pPr>
            <a:r>
              <a:rPr lang="ja-JP"/>
              <a:t>自動付与をご利用いただいている場合、ご設定の内容の通りに付与・失効の処理が行われます。</a:t>
            </a:r>
            <a:endParaRPr/>
          </a:p>
          <a:p>
            <a:pPr indent="0" lvl="0" marL="0" rtl="0" algn="l">
              <a:lnSpc>
                <a:spcPct val="150000"/>
              </a:lnSpc>
              <a:spcBef>
                <a:spcPts val="200"/>
              </a:spcBef>
              <a:spcAft>
                <a:spcPts val="0"/>
              </a:spcAft>
              <a:buClr>
                <a:srgbClr val="3F3F3F"/>
              </a:buClr>
              <a:buSzPts val="1000"/>
              <a:buNone/>
            </a:pPr>
            <a:r>
              <a:t/>
            </a:r>
            <a:endParaRPr/>
          </a:p>
          <a:p>
            <a:pPr indent="0" lvl="0" marL="0" rtl="0" algn="l">
              <a:lnSpc>
                <a:spcPct val="150000"/>
              </a:lnSpc>
              <a:spcBef>
                <a:spcPts val="200"/>
              </a:spcBef>
              <a:spcAft>
                <a:spcPts val="0"/>
              </a:spcAft>
              <a:buClr>
                <a:srgbClr val="3F3F3F"/>
              </a:buClr>
              <a:buSzPts val="1000"/>
              <a:buNone/>
            </a:pPr>
            <a:r>
              <a:rPr lang="ja-JP"/>
              <a:t>追加で対応いただくことはございません。</a:t>
            </a:r>
            <a:endParaRPr/>
          </a:p>
        </p:txBody>
      </p:sp>
      <p:sp>
        <p:nvSpPr>
          <p:cNvPr id="309" name="Google Shape;309;p14"/>
          <p:cNvSpPr txBox="1"/>
          <p:nvPr>
            <p:ph idx="6" type="body"/>
          </p:nvPr>
        </p:nvSpPr>
        <p:spPr>
          <a:xfrm>
            <a:off x="4365104" y="4236221"/>
            <a:ext cx="2339079" cy="2583300"/>
          </a:xfrm>
          <a:prstGeom prst="rect">
            <a:avLst/>
          </a:prstGeom>
          <a:noFill/>
          <a:ln>
            <a:noFill/>
          </a:ln>
        </p:spPr>
        <p:txBody>
          <a:bodyPr anchorCtr="0" anchor="t" bIns="45700" lIns="90000" spcFirstLastPara="1" rIns="91425" wrap="square" tIns="45700">
            <a:normAutofit lnSpcReduction="10000"/>
          </a:bodyPr>
          <a:lstStyle/>
          <a:p>
            <a:pPr indent="0" lvl="0" marL="0" rtl="0" algn="l">
              <a:lnSpc>
                <a:spcPct val="150000"/>
              </a:lnSpc>
              <a:spcBef>
                <a:spcPts val="0"/>
              </a:spcBef>
              <a:spcAft>
                <a:spcPts val="0"/>
              </a:spcAft>
              <a:buClr>
                <a:srgbClr val="3F3F3F"/>
              </a:buClr>
              <a:buSzPts val="1000"/>
              <a:buNone/>
            </a:pPr>
            <a:r>
              <a:rPr b="1" lang="ja-JP"/>
              <a:t>＜休暇管理画面からの登録＞</a:t>
            </a:r>
            <a:endParaRPr/>
          </a:p>
          <a:p>
            <a:pPr indent="0" lvl="0" marL="0" rtl="0" algn="l">
              <a:lnSpc>
                <a:spcPct val="150000"/>
              </a:lnSpc>
              <a:spcBef>
                <a:spcPts val="200"/>
              </a:spcBef>
              <a:spcAft>
                <a:spcPts val="0"/>
              </a:spcAft>
              <a:buClr>
                <a:srgbClr val="3F3F3F"/>
              </a:buClr>
              <a:buSzPts val="1000"/>
              <a:buNone/>
            </a:pPr>
            <a:r>
              <a:rPr lang="ja-JP"/>
              <a:t>自動付与をご利用いただいていない場合、［システム管理＞休暇管理］画面より付与対応をいただきます。</a:t>
            </a:r>
            <a:endParaRPr/>
          </a:p>
          <a:p>
            <a:pPr indent="0" lvl="0" marL="0" rtl="0" algn="l">
              <a:lnSpc>
                <a:spcPct val="150000"/>
              </a:lnSpc>
              <a:spcBef>
                <a:spcPts val="200"/>
              </a:spcBef>
              <a:spcAft>
                <a:spcPts val="0"/>
              </a:spcAft>
              <a:buClr>
                <a:srgbClr val="3F3F3F"/>
              </a:buClr>
              <a:buSzPts val="1000"/>
              <a:buNone/>
            </a:pPr>
            <a:r>
              <a:t/>
            </a:r>
            <a:endParaRPr/>
          </a:p>
          <a:p>
            <a:pPr indent="0" lvl="0" marL="0" rtl="0" algn="l">
              <a:lnSpc>
                <a:spcPct val="150000"/>
              </a:lnSpc>
              <a:spcBef>
                <a:spcPts val="200"/>
              </a:spcBef>
              <a:spcAft>
                <a:spcPts val="0"/>
              </a:spcAft>
              <a:buClr>
                <a:srgbClr val="3F3F3F"/>
              </a:buClr>
              <a:buSzPts val="1000"/>
              <a:buNone/>
            </a:pPr>
            <a:r>
              <a:rPr lang="ja-JP"/>
              <a:t>対象者の画面で「</a:t>
            </a:r>
            <a:r>
              <a:rPr lang="ja-JP"/>
              <a:t>休暇を修正する</a:t>
            </a:r>
            <a:r>
              <a:rPr lang="ja-JP"/>
              <a:t>」ボタンを押下し、付与日数を登録します。</a:t>
            </a:r>
            <a:endParaRPr/>
          </a:p>
          <a:p>
            <a:pPr indent="0" lvl="0" marL="0" rtl="0" algn="l">
              <a:lnSpc>
                <a:spcPct val="150000"/>
              </a:lnSpc>
              <a:spcBef>
                <a:spcPts val="200"/>
              </a:spcBef>
              <a:spcAft>
                <a:spcPts val="0"/>
              </a:spcAft>
              <a:buClr>
                <a:srgbClr val="3F3F3F"/>
              </a:buClr>
              <a:buSzPts val="1000"/>
              <a:buNone/>
            </a:pPr>
            <a:r>
              <a:rPr lang="ja-JP"/>
              <a:t>有効期限を正しく設定いただくことで、システム上で自動で失効処理が行われます。</a:t>
            </a:r>
            <a:endParaRPr/>
          </a:p>
        </p:txBody>
      </p:sp>
      <p:sp>
        <p:nvSpPr>
          <p:cNvPr id="310" name="Google Shape;310;p14"/>
          <p:cNvSpPr txBox="1"/>
          <p:nvPr>
            <p:ph idx="7" type="body"/>
          </p:nvPr>
        </p:nvSpPr>
        <p:spPr>
          <a:xfrm>
            <a:off x="4365104" y="7016434"/>
            <a:ext cx="2339079" cy="2761102"/>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lang="ja-JP"/>
              <a:t>対象者が複数名いる場合、CSVでまとめて登録することも可能です。</a:t>
            </a:r>
            <a:endParaRPr/>
          </a:p>
        </p:txBody>
      </p:sp>
      <p:sp>
        <p:nvSpPr>
          <p:cNvPr id="311" name="Google Shape;311;p14"/>
          <p:cNvSpPr txBox="1"/>
          <p:nvPr/>
        </p:nvSpPr>
        <p:spPr>
          <a:xfrm>
            <a:off x="743738" y="5343205"/>
            <a:ext cx="28803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ja-JP" sz="1800">
                <a:solidFill>
                  <a:schemeClr val="dk1"/>
                </a:solidFill>
                <a:latin typeface="Meiryo"/>
                <a:ea typeface="Meiryo"/>
                <a:cs typeface="Meiryo"/>
                <a:sym typeface="Meiryo"/>
              </a:rPr>
              <a:t>新規登録のキャプチャ</a:t>
            </a:r>
            <a:endParaRPr/>
          </a:p>
        </p:txBody>
      </p:sp>
      <p:pic>
        <p:nvPicPr>
          <p:cNvPr id="312" name="Google Shape;312;p14"/>
          <p:cNvPicPr preferRelativeResize="0"/>
          <p:nvPr/>
        </p:nvPicPr>
        <p:blipFill rotWithShape="1">
          <a:blip r:embed="rId4">
            <a:alphaModFix/>
          </a:blip>
          <a:srcRect b="11740" l="2299" r="4987" t="2119"/>
          <a:stretch/>
        </p:blipFill>
        <p:spPr>
          <a:xfrm>
            <a:off x="202275" y="1522225"/>
            <a:ext cx="4037049" cy="2479550"/>
          </a:xfrm>
          <a:prstGeom prst="rect">
            <a:avLst/>
          </a:prstGeom>
          <a:noFill/>
          <a:ln>
            <a:noFill/>
          </a:ln>
        </p:spPr>
      </p:pic>
      <p:pic>
        <p:nvPicPr>
          <p:cNvPr id="313" name="Google Shape;313;p14"/>
          <p:cNvPicPr preferRelativeResize="0"/>
          <p:nvPr/>
        </p:nvPicPr>
        <p:blipFill rotWithShape="1">
          <a:blip r:embed="rId5">
            <a:alphaModFix/>
          </a:blip>
          <a:srcRect b="0" l="3350" r="7768" t="3446"/>
          <a:stretch/>
        </p:blipFill>
        <p:spPr>
          <a:xfrm>
            <a:off x="202275" y="4265175"/>
            <a:ext cx="4064301" cy="2476279"/>
          </a:xfrm>
          <a:prstGeom prst="rect">
            <a:avLst/>
          </a:prstGeom>
          <a:noFill/>
          <a:ln>
            <a:noFill/>
          </a:ln>
        </p:spPr>
      </p:pic>
      <p:pic>
        <p:nvPicPr>
          <p:cNvPr id="314" name="Google Shape;314;p14"/>
          <p:cNvPicPr preferRelativeResize="0"/>
          <p:nvPr/>
        </p:nvPicPr>
        <p:blipFill rotWithShape="1">
          <a:blip r:embed="rId6">
            <a:alphaModFix/>
          </a:blip>
          <a:srcRect b="5472" l="8029" r="0" t="15905"/>
          <a:stretch/>
        </p:blipFill>
        <p:spPr>
          <a:xfrm>
            <a:off x="202275" y="7053325"/>
            <a:ext cx="4064299" cy="25543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15"/>
          <p:cNvSpPr txBox="1"/>
          <p:nvPr/>
        </p:nvSpPr>
        <p:spPr>
          <a:xfrm>
            <a:off x="0" y="4304928"/>
            <a:ext cx="6858000" cy="648072"/>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1B529A"/>
              </a:buClr>
              <a:buSzPts val="2800"/>
              <a:buFont typeface="Arial"/>
              <a:buNone/>
            </a:pPr>
            <a:r>
              <a:rPr b="1" lang="ja-JP" sz="2800">
                <a:solidFill>
                  <a:srgbClr val="1B529A"/>
                </a:solidFill>
                <a:latin typeface="Meiryo"/>
                <a:ea typeface="Meiryo"/>
                <a:cs typeface="Meiryo"/>
                <a:sym typeface="Meiryo"/>
              </a:rPr>
              <a:t>2. 勤怠の確認と修正</a:t>
            </a:r>
            <a:endParaRPr b="1" sz="2000">
              <a:solidFill>
                <a:srgbClr val="1B529A"/>
              </a:solidFill>
              <a:latin typeface="Meiryo"/>
              <a:ea typeface="Meiryo"/>
              <a:cs typeface="Meiryo"/>
              <a:sym typeface="Meiry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16"/>
          <p:cNvSpPr/>
          <p:nvPr/>
        </p:nvSpPr>
        <p:spPr>
          <a:xfrm>
            <a:off x="2113725" y="7066022"/>
            <a:ext cx="1108756" cy="2448272"/>
          </a:xfrm>
          <a:prstGeom prst="rect">
            <a:avLst/>
          </a:prstGeom>
          <a:solidFill>
            <a:srgbClr val="DAEE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sp>
        <p:nvSpPr>
          <p:cNvPr id="327" name="Google Shape;327;p16"/>
          <p:cNvSpPr/>
          <p:nvPr/>
        </p:nvSpPr>
        <p:spPr>
          <a:xfrm>
            <a:off x="949520" y="7075730"/>
            <a:ext cx="1108756" cy="2448272"/>
          </a:xfrm>
          <a:prstGeom prst="rect">
            <a:avLst/>
          </a:prstGeom>
          <a:solidFill>
            <a:srgbClr val="F4F1E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cxnSp>
        <p:nvCxnSpPr>
          <p:cNvPr id="328" name="Google Shape;328;p16"/>
          <p:cNvCxnSpPr/>
          <p:nvPr/>
        </p:nvCxnSpPr>
        <p:spPr>
          <a:xfrm>
            <a:off x="2645196" y="7718410"/>
            <a:ext cx="0" cy="1430426"/>
          </a:xfrm>
          <a:prstGeom prst="straightConnector1">
            <a:avLst/>
          </a:prstGeom>
          <a:noFill/>
          <a:ln cap="flat" cmpd="sng" w="76200">
            <a:solidFill>
              <a:srgbClr val="1B529A"/>
            </a:solidFill>
            <a:prstDash val="solid"/>
            <a:round/>
            <a:headEnd len="sm" w="sm" type="none"/>
            <a:tailEnd len="med" w="med" type="triangle"/>
          </a:ln>
        </p:spPr>
      </p:cxnSp>
      <p:sp>
        <p:nvSpPr>
          <p:cNvPr id="329" name="Google Shape;329;p16"/>
          <p:cNvSpPr txBox="1"/>
          <p:nvPr>
            <p:ph idx="1" type="body"/>
          </p:nvPr>
        </p:nvSpPr>
        <p:spPr>
          <a:xfrm>
            <a:off x="188640" y="706700"/>
            <a:ext cx="6515543" cy="552125"/>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3F3F3F"/>
              </a:buClr>
              <a:buSzPts val="1200"/>
              <a:buFont typeface="Arial"/>
              <a:buNone/>
            </a:pPr>
            <a:r>
              <a:rPr lang="ja-JP"/>
              <a:t>承認をしなくても勤怠管理は可能ですが、適切な運用のために大半の企業様が承認機能を活用されています。ここでは承認者と人事担当者が異なるケースについてご説明いたします。</a:t>
            </a:r>
            <a:endParaRPr/>
          </a:p>
          <a:p>
            <a:pPr indent="0" lvl="0" marL="0" marR="0" rtl="0" algn="l">
              <a:lnSpc>
                <a:spcPct val="120000"/>
              </a:lnSpc>
              <a:spcBef>
                <a:spcPts val="240"/>
              </a:spcBef>
              <a:spcAft>
                <a:spcPts val="0"/>
              </a:spcAft>
              <a:buClr>
                <a:srgbClr val="3F3F3F"/>
              </a:buClr>
              <a:buSzPts val="1200"/>
              <a:buFont typeface="Arial"/>
              <a:buNone/>
            </a:pPr>
            <a:r>
              <a:t/>
            </a:r>
            <a:endParaRPr/>
          </a:p>
        </p:txBody>
      </p:sp>
      <p:sp>
        <p:nvSpPr>
          <p:cNvPr id="330" name="Google Shape;330;p16"/>
          <p:cNvSpPr txBox="1"/>
          <p:nvPr>
            <p:ph type="title"/>
          </p:nvPr>
        </p:nvSpPr>
        <p:spPr>
          <a:xfrm>
            <a:off x="-11875" y="0"/>
            <a:ext cx="5529107" cy="48850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1400"/>
              <a:buFont typeface="Meiryo"/>
              <a:buNone/>
            </a:pPr>
            <a:r>
              <a:rPr lang="ja-JP" sz="1400"/>
              <a:t>2-0.　承認担当者との連携</a:t>
            </a:r>
            <a:endParaRPr sz="1400"/>
          </a:p>
        </p:txBody>
      </p:sp>
      <p:sp>
        <p:nvSpPr>
          <p:cNvPr id="331" name="Google Shape;331;p16"/>
          <p:cNvSpPr txBox="1"/>
          <p:nvPr>
            <p:ph idx="5" type="body"/>
          </p:nvPr>
        </p:nvSpPr>
        <p:spPr>
          <a:xfrm>
            <a:off x="4365104" y="1456008"/>
            <a:ext cx="2392612"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b="1" lang="ja-JP"/>
              <a:t>＜主な流れ（毎日）＞</a:t>
            </a:r>
            <a:endParaRPr b="1"/>
          </a:p>
          <a:p>
            <a:pPr indent="0" lvl="0" marL="0" rtl="0" algn="l">
              <a:lnSpc>
                <a:spcPct val="150000"/>
              </a:lnSpc>
              <a:spcBef>
                <a:spcPts val="200"/>
              </a:spcBef>
              <a:spcAft>
                <a:spcPts val="0"/>
              </a:spcAft>
              <a:buClr>
                <a:srgbClr val="3F3F3F"/>
              </a:buClr>
              <a:buSzPts val="1000"/>
              <a:buNone/>
            </a:pPr>
            <a:r>
              <a:rPr lang="ja-JP"/>
              <a:t>① 社員が日々の勤務状況を申請します。</a:t>
            </a:r>
            <a:endParaRPr/>
          </a:p>
          <a:p>
            <a:pPr indent="0" lvl="0" marL="0" rtl="0" algn="l">
              <a:lnSpc>
                <a:spcPct val="150000"/>
              </a:lnSpc>
              <a:spcBef>
                <a:spcPts val="200"/>
              </a:spcBef>
              <a:spcAft>
                <a:spcPts val="0"/>
              </a:spcAft>
              <a:buClr>
                <a:srgbClr val="3F3F3F"/>
              </a:buClr>
              <a:buSzPts val="1000"/>
              <a:buNone/>
            </a:pPr>
            <a:r>
              <a:rPr lang="ja-JP"/>
              <a:t>② 承認者が日々の勤務状況を承認</a:t>
            </a:r>
            <a:endParaRPr/>
          </a:p>
          <a:p>
            <a:pPr indent="0" lvl="0" marL="0" rtl="0" algn="l">
              <a:lnSpc>
                <a:spcPct val="150000"/>
              </a:lnSpc>
              <a:spcBef>
                <a:spcPts val="200"/>
              </a:spcBef>
              <a:spcAft>
                <a:spcPts val="0"/>
              </a:spcAft>
              <a:buClr>
                <a:srgbClr val="3F3F3F"/>
              </a:buClr>
              <a:buSzPts val="1000"/>
              <a:buNone/>
            </a:pPr>
            <a:r>
              <a:rPr lang="ja-JP"/>
              <a:t>　 します。</a:t>
            </a:r>
            <a:endParaRPr/>
          </a:p>
        </p:txBody>
      </p:sp>
      <p:sp>
        <p:nvSpPr>
          <p:cNvPr id="332" name="Google Shape;332;p16"/>
          <p:cNvSpPr txBox="1"/>
          <p:nvPr>
            <p:ph idx="6" type="body"/>
          </p:nvPr>
        </p:nvSpPr>
        <p:spPr>
          <a:xfrm>
            <a:off x="4365104" y="4236221"/>
            <a:ext cx="2339079"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b="1" lang="ja-JP"/>
              <a:t>＜主な流れ（毎月末）＞</a:t>
            </a:r>
            <a:endParaRPr b="1"/>
          </a:p>
          <a:p>
            <a:pPr indent="0" lvl="0" marL="0" rtl="0" algn="l">
              <a:lnSpc>
                <a:spcPct val="150000"/>
              </a:lnSpc>
              <a:spcBef>
                <a:spcPts val="200"/>
              </a:spcBef>
              <a:spcAft>
                <a:spcPts val="0"/>
              </a:spcAft>
              <a:buClr>
                <a:srgbClr val="3F3F3F"/>
              </a:buClr>
              <a:buSzPts val="1000"/>
              <a:buNone/>
            </a:pPr>
            <a:r>
              <a:rPr lang="ja-JP"/>
              <a:t>① 社員が月締申請を行います。</a:t>
            </a:r>
            <a:endParaRPr/>
          </a:p>
          <a:p>
            <a:pPr indent="0" lvl="0" marL="0" rtl="0" algn="l">
              <a:lnSpc>
                <a:spcPct val="150000"/>
              </a:lnSpc>
              <a:spcBef>
                <a:spcPts val="200"/>
              </a:spcBef>
              <a:spcAft>
                <a:spcPts val="0"/>
              </a:spcAft>
              <a:buClr>
                <a:srgbClr val="3F3F3F"/>
              </a:buClr>
              <a:buSzPts val="1000"/>
              <a:buNone/>
            </a:pPr>
            <a:r>
              <a:rPr lang="ja-JP"/>
              <a:t>② 承認者が月締承認を行います。</a:t>
            </a:r>
            <a:endParaRPr/>
          </a:p>
        </p:txBody>
      </p:sp>
      <p:sp>
        <p:nvSpPr>
          <p:cNvPr id="333" name="Google Shape;333;p16"/>
          <p:cNvSpPr txBox="1"/>
          <p:nvPr>
            <p:ph idx="7" type="body"/>
          </p:nvPr>
        </p:nvSpPr>
        <p:spPr>
          <a:xfrm>
            <a:off x="4365104" y="7016434"/>
            <a:ext cx="2339079"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b="1" lang="ja-JP"/>
              <a:t>＜承認者の人数によって、フローが異なります＞</a:t>
            </a:r>
            <a:endParaRPr b="1"/>
          </a:p>
          <a:p>
            <a:pPr indent="0" lvl="0" marL="0" rtl="0" algn="l">
              <a:lnSpc>
                <a:spcPct val="150000"/>
              </a:lnSpc>
              <a:spcBef>
                <a:spcPts val="200"/>
              </a:spcBef>
              <a:spcAft>
                <a:spcPts val="0"/>
              </a:spcAft>
              <a:buClr>
                <a:srgbClr val="3F3F3F"/>
              </a:buClr>
              <a:buSzPts val="1000"/>
              <a:buNone/>
            </a:pPr>
            <a:r>
              <a:t/>
            </a:r>
            <a:endParaRPr/>
          </a:p>
          <a:p>
            <a:pPr indent="0" lvl="0" marL="0" rtl="0" algn="l">
              <a:lnSpc>
                <a:spcPct val="150000"/>
              </a:lnSpc>
              <a:spcBef>
                <a:spcPts val="200"/>
              </a:spcBef>
              <a:spcAft>
                <a:spcPts val="0"/>
              </a:spcAft>
              <a:buClr>
                <a:srgbClr val="3F3F3F"/>
              </a:buClr>
              <a:buSzPts val="1000"/>
              <a:buNone/>
            </a:pPr>
            <a:r>
              <a:rPr lang="ja-JP"/>
              <a:t>①社員に「第一承認者」のみ設定されているパターン（一般企業向け）</a:t>
            </a:r>
            <a:endParaRPr/>
          </a:p>
          <a:p>
            <a:pPr indent="0" lvl="0" marL="0" rtl="0" algn="l">
              <a:lnSpc>
                <a:spcPct val="150000"/>
              </a:lnSpc>
              <a:spcBef>
                <a:spcPts val="200"/>
              </a:spcBef>
              <a:spcAft>
                <a:spcPts val="0"/>
              </a:spcAft>
              <a:buClr>
                <a:srgbClr val="3F3F3F"/>
              </a:buClr>
              <a:buSzPts val="1000"/>
              <a:buNone/>
            </a:pPr>
            <a:r>
              <a:t/>
            </a:r>
            <a:endParaRPr/>
          </a:p>
          <a:p>
            <a:pPr indent="0" lvl="0" marL="0" rtl="0" algn="l">
              <a:lnSpc>
                <a:spcPct val="150000"/>
              </a:lnSpc>
              <a:spcBef>
                <a:spcPts val="200"/>
              </a:spcBef>
              <a:spcAft>
                <a:spcPts val="0"/>
              </a:spcAft>
              <a:buClr>
                <a:srgbClr val="3F3F3F"/>
              </a:buClr>
              <a:buSzPts val="1000"/>
              <a:buNone/>
            </a:pPr>
            <a:r>
              <a:rPr lang="ja-JP"/>
              <a:t>②社員に「第二承認者～第四承認者」が設定されているパターン（大企業向け）</a:t>
            </a:r>
            <a:endParaRPr/>
          </a:p>
          <a:p>
            <a:pPr indent="0" lvl="0" marL="0" rtl="0" algn="l">
              <a:lnSpc>
                <a:spcPct val="130000"/>
              </a:lnSpc>
              <a:spcBef>
                <a:spcPts val="200"/>
              </a:spcBef>
              <a:spcAft>
                <a:spcPts val="0"/>
              </a:spcAft>
              <a:buClr>
                <a:srgbClr val="3F3F3F"/>
              </a:buClr>
              <a:buSzPts val="1000"/>
              <a:buNone/>
            </a:pPr>
            <a:r>
              <a:t/>
            </a:r>
            <a:endParaRPr b="1"/>
          </a:p>
          <a:p>
            <a:pPr indent="0" lvl="0" marL="0" rtl="0" algn="l">
              <a:lnSpc>
                <a:spcPct val="130000"/>
              </a:lnSpc>
              <a:spcBef>
                <a:spcPts val="200"/>
              </a:spcBef>
              <a:spcAft>
                <a:spcPts val="0"/>
              </a:spcAft>
              <a:buClr>
                <a:srgbClr val="3F3F3F"/>
              </a:buClr>
              <a:buSzPts val="1000"/>
              <a:buNone/>
            </a:pPr>
            <a:r>
              <a:t/>
            </a:r>
            <a:endParaRPr b="1"/>
          </a:p>
        </p:txBody>
      </p:sp>
      <p:pic>
        <p:nvPicPr>
          <p:cNvPr id="334" name="Google Shape;334;p16"/>
          <p:cNvPicPr preferRelativeResize="0"/>
          <p:nvPr/>
        </p:nvPicPr>
        <p:blipFill rotWithShape="1">
          <a:blip r:embed="rId3">
            <a:alphaModFix/>
          </a:blip>
          <a:srcRect b="0" l="0" r="0" t="0"/>
          <a:stretch/>
        </p:blipFill>
        <p:spPr>
          <a:xfrm>
            <a:off x="2944857" y="2337099"/>
            <a:ext cx="968286" cy="973152"/>
          </a:xfrm>
          <a:prstGeom prst="rect">
            <a:avLst/>
          </a:prstGeom>
          <a:noFill/>
          <a:ln>
            <a:noFill/>
          </a:ln>
        </p:spPr>
      </p:pic>
      <p:pic>
        <p:nvPicPr>
          <p:cNvPr id="335" name="Google Shape;335;p16"/>
          <p:cNvPicPr preferRelativeResize="0"/>
          <p:nvPr/>
        </p:nvPicPr>
        <p:blipFill rotWithShape="1">
          <a:blip r:embed="rId4">
            <a:alphaModFix/>
          </a:blip>
          <a:srcRect b="0" l="0" r="0" t="0"/>
          <a:stretch/>
        </p:blipFill>
        <p:spPr>
          <a:xfrm>
            <a:off x="602315" y="2514147"/>
            <a:ext cx="480605" cy="697973"/>
          </a:xfrm>
          <a:prstGeom prst="rect">
            <a:avLst/>
          </a:prstGeom>
          <a:noFill/>
          <a:ln>
            <a:noFill/>
          </a:ln>
        </p:spPr>
      </p:pic>
      <p:cxnSp>
        <p:nvCxnSpPr>
          <p:cNvPr id="336" name="Google Shape;336;p16"/>
          <p:cNvCxnSpPr/>
          <p:nvPr/>
        </p:nvCxnSpPr>
        <p:spPr>
          <a:xfrm rot="10800000">
            <a:off x="1268760" y="3108871"/>
            <a:ext cx="1514755" cy="15548"/>
          </a:xfrm>
          <a:prstGeom prst="straightConnector1">
            <a:avLst/>
          </a:prstGeom>
          <a:noFill/>
          <a:ln cap="flat" cmpd="sng" w="76200">
            <a:solidFill>
              <a:srgbClr val="1B529A"/>
            </a:solidFill>
            <a:prstDash val="solid"/>
            <a:round/>
            <a:headEnd len="sm" w="sm" type="none"/>
            <a:tailEnd len="med" w="med" type="triangle"/>
          </a:ln>
        </p:spPr>
      </p:cxnSp>
      <p:sp>
        <p:nvSpPr>
          <p:cNvPr id="337" name="Google Shape;337;p16"/>
          <p:cNvSpPr txBox="1"/>
          <p:nvPr/>
        </p:nvSpPr>
        <p:spPr>
          <a:xfrm>
            <a:off x="602040" y="3211902"/>
            <a:ext cx="480605" cy="272057"/>
          </a:xfrm>
          <a:prstGeom prst="rect">
            <a:avLst/>
          </a:prstGeom>
          <a:no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Clr>
                <a:srgbClr val="3F3F3F"/>
              </a:buClr>
              <a:buSzPts val="800"/>
              <a:buFont typeface="Arial"/>
              <a:buNone/>
            </a:pPr>
            <a:r>
              <a:rPr b="1" lang="ja-JP" sz="800">
                <a:solidFill>
                  <a:srgbClr val="3F3F3F"/>
                </a:solidFill>
                <a:latin typeface="Meiryo"/>
                <a:ea typeface="Meiryo"/>
                <a:cs typeface="Meiryo"/>
                <a:sym typeface="Meiryo"/>
              </a:rPr>
              <a:t>社員</a:t>
            </a:r>
            <a:endParaRPr b="1" sz="800">
              <a:solidFill>
                <a:srgbClr val="3F3F3F"/>
              </a:solidFill>
              <a:latin typeface="Meiryo"/>
              <a:ea typeface="Meiryo"/>
              <a:cs typeface="Meiryo"/>
              <a:sym typeface="Meiryo"/>
            </a:endParaRPr>
          </a:p>
        </p:txBody>
      </p:sp>
      <p:cxnSp>
        <p:nvCxnSpPr>
          <p:cNvPr id="338" name="Google Shape;338;p16"/>
          <p:cNvCxnSpPr/>
          <p:nvPr/>
        </p:nvCxnSpPr>
        <p:spPr>
          <a:xfrm>
            <a:off x="1275463" y="2733436"/>
            <a:ext cx="1577473" cy="0"/>
          </a:xfrm>
          <a:prstGeom prst="straightConnector1">
            <a:avLst/>
          </a:prstGeom>
          <a:noFill/>
          <a:ln cap="flat" cmpd="sng" w="76200">
            <a:solidFill>
              <a:srgbClr val="1B529A"/>
            </a:solidFill>
            <a:prstDash val="solid"/>
            <a:round/>
            <a:headEnd len="sm" w="sm" type="none"/>
            <a:tailEnd len="med" w="med" type="triangle"/>
          </a:ln>
        </p:spPr>
      </p:cxnSp>
      <p:sp>
        <p:nvSpPr>
          <p:cNvPr id="339" name="Google Shape;339;p16"/>
          <p:cNvSpPr txBox="1"/>
          <p:nvPr/>
        </p:nvSpPr>
        <p:spPr>
          <a:xfrm>
            <a:off x="3095132" y="3211902"/>
            <a:ext cx="629137" cy="272057"/>
          </a:xfrm>
          <a:prstGeom prst="rect">
            <a:avLst/>
          </a:prstGeom>
          <a:no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Clr>
                <a:srgbClr val="3F3F3F"/>
              </a:buClr>
              <a:buSzPts val="800"/>
              <a:buFont typeface="Arial"/>
              <a:buNone/>
            </a:pPr>
            <a:r>
              <a:rPr b="1" lang="ja-JP" sz="800">
                <a:solidFill>
                  <a:srgbClr val="3F3F3F"/>
                </a:solidFill>
                <a:latin typeface="Meiryo"/>
                <a:ea typeface="Meiryo"/>
                <a:cs typeface="Meiryo"/>
                <a:sym typeface="Meiryo"/>
              </a:rPr>
              <a:t>承認者</a:t>
            </a:r>
            <a:endParaRPr b="1" sz="800">
              <a:solidFill>
                <a:srgbClr val="3F3F3F"/>
              </a:solidFill>
              <a:latin typeface="Meiryo"/>
              <a:ea typeface="Meiryo"/>
              <a:cs typeface="Meiryo"/>
              <a:sym typeface="Meiryo"/>
            </a:endParaRPr>
          </a:p>
        </p:txBody>
      </p:sp>
      <p:sp>
        <p:nvSpPr>
          <p:cNvPr id="340" name="Google Shape;340;p16"/>
          <p:cNvSpPr/>
          <p:nvPr/>
        </p:nvSpPr>
        <p:spPr>
          <a:xfrm>
            <a:off x="1633512" y="2591365"/>
            <a:ext cx="900150" cy="288032"/>
          </a:xfrm>
          <a:prstGeom prst="roundRect">
            <a:avLst>
              <a:gd fmla="val 16667" name="adj"/>
            </a:avLst>
          </a:prstGeom>
          <a:solidFill>
            <a:schemeClr val="lt1"/>
          </a:solidFill>
          <a:ln cap="flat" cmpd="sng" w="25400">
            <a:solidFill>
              <a:srgbClr val="1B529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sp>
        <p:nvSpPr>
          <p:cNvPr id="341" name="Google Shape;341;p16"/>
          <p:cNvSpPr txBox="1"/>
          <p:nvPr/>
        </p:nvSpPr>
        <p:spPr>
          <a:xfrm>
            <a:off x="1690202" y="2595398"/>
            <a:ext cx="803810" cy="272057"/>
          </a:xfrm>
          <a:prstGeom prst="rect">
            <a:avLst/>
          </a:prstGeom>
          <a:no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Clr>
                <a:srgbClr val="3F3F3F"/>
              </a:buClr>
              <a:buSzPts val="800"/>
              <a:buFont typeface="Arial"/>
              <a:buNone/>
            </a:pPr>
            <a:r>
              <a:rPr lang="ja-JP" sz="800">
                <a:solidFill>
                  <a:srgbClr val="3F3F3F"/>
                </a:solidFill>
                <a:latin typeface="Meiryo"/>
                <a:ea typeface="Meiryo"/>
                <a:cs typeface="Meiryo"/>
                <a:sym typeface="Meiryo"/>
              </a:rPr>
              <a:t>日次勤怠</a:t>
            </a:r>
            <a:r>
              <a:rPr b="1" lang="ja-JP" sz="800">
                <a:solidFill>
                  <a:srgbClr val="1B529A"/>
                </a:solidFill>
                <a:latin typeface="Meiryo"/>
                <a:ea typeface="Meiryo"/>
                <a:cs typeface="Meiryo"/>
                <a:sym typeface="Meiryo"/>
              </a:rPr>
              <a:t>申請</a:t>
            </a:r>
            <a:endParaRPr b="1" sz="800">
              <a:solidFill>
                <a:srgbClr val="1B529A"/>
              </a:solidFill>
              <a:latin typeface="Meiryo"/>
              <a:ea typeface="Meiryo"/>
              <a:cs typeface="Meiryo"/>
              <a:sym typeface="Meiryo"/>
            </a:endParaRPr>
          </a:p>
        </p:txBody>
      </p:sp>
      <p:sp>
        <p:nvSpPr>
          <p:cNvPr id="342" name="Google Shape;342;p16"/>
          <p:cNvSpPr/>
          <p:nvPr/>
        </p:nvSpPr>
        <p:spPr>
          <a:xfrm>
            <a:off x="1638951" y="2988704"/>
            <a:ext cx="900150" cy="288032"/>
          </a:xfrm>
          <a:prstGeom prst="roundRect">
            <a:avLst>
              <a:gd fmla="val 16667" name="adj"/>
            </a:avLst>
          </a:prstGeom>
          <a:solidFill>
            <a:schemeClr val="lt1"/>
          </a:solidFill>
          <a:ln cap="flat" cmpd="sng" w="25400">
            <a:solidFill>
              <a:srgbClr val="1B529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sp>
        <p:nvSpPr>
          <p:cNvPr id="343" name="Google Shape;343;p16"/>
          <p:cNvSpPr txBox="1"/>
          <p:nvPr/>
        </p:nvSpPr>
        <p:spPr>
          <a:xfrm>
            <a:off x="1695641" y="2992737"/>
            <a:ext cx="803810" cy="272057"/>
          </a:xfrm>
          <a:prstGeom prst="rect">
            <a:avLst/>
          </a:prstGeom>
          <a:no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Clr>
                <a:srgbClr val="3F3F3F"/>
              </a:buClr>
              <a:buSzPts val="800"/>
              <a:buFont typeface="Arial"/>
              <a:buNone/>
            </a:pPr>
            <a:r>
              <a:rPr lang="ja-JP" sz="800">
                <a:solidFill>
                  <a:srgbClr val="3F3F3F"/>
                </a:solidFill>
                <a:latin typeface="Meiryo"/>
                <a:ea typeface="Meiryo"/>
                <a:cs typeface="Meiryo"/>
                <a:sym typeface="Meiryo"/>
              </a:rPr>
              <a:t>日次勤怠</a:t>
            </a:r>
            <a:r>
              <a:rPr b="1" lang="ja-JP" sz="800">
                <a:solidFill>
                  <a:srgbClr val="1B529A"/>
                </a:solidFill>
                <a:latin typeface="Meiryo"/>
                <a:ea typeface="Meiryo"/>
                <a:cs typeface="Meiryo"/>
                <a:sym typeface="Meiryo"/>
              </a:rPr>
              <a:t>承認</a:t>
            </a:r>
            <a:endParaRPr b="1" sz="800">
              <a:solidFill>
                <a:srgbClr val="1B529A"/>
              </a:solidFill>
              <a:latin typeface="Meiryo"/>
              <a:ea typeface="Meiryo"/>
              <a:cs typeface="Meiryo"/>
              <a:sym typeface="Meiryo"/>
            </a:endParaRPr>
          </a:p>
        </p:txBody>
      </p:sp>
      <p:sp>
        <p:nvSpPr>
          <p:cNvPr id="344" name="Google Shape;344;p16"/>
          <p:cNvSpPr/>
          <p:nvPr/>
        </p:nvSpPr>
        <p:spPr>
          <a:xfrm>
            <a:off x="100284" y="1490244"/>
            <a:ext cx="4113720" cy="390864"/>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ja-JP" sz="1400">
                <a:solidFill>
                  <a:srgbClr val="3F3F3F"/>
                </a:solidFill>
                <a:latin typeface="Meiryo"/>
                <a:ea typeface="Meiryo"/>
                <a:cs typeface="Meiryo"/>
                <a:sym typeface="Meiryo"/>
              </a:rPr>
              <a:t>毎日</a:t>
            </a:r>
            <a:endParaRPr b="1" sz="1400">
              <a:solidFill>
                <a:srgbClr val="3F3F3F"/>
              </a:solidFill>
              <a:latin typeface="Meiryo"/>
              <a:ea typeface="Meiryo"/>
              <a:cs typeface="Meiryo"/>
              <a:sym typeface="Meiryo"/>
            </a:endParaRPr>
          </a:p>
        </p:txBody>
      </p:sp>
      <p:sp>
        <p:nvSpPr>
          <p:cNvPr id="345" name="Google Shape;345;p16"/>
          <p:cNvSpPr/>
          <p:nvPr/>
        </p:nvSpPr>
        <p:spPr>
          <a:xfrm>
            <a:off x="100284" y="4371357"/>
            <a:ext cx="4113720" cy="390864"/>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ja-JP" sz="1400">
                <a:solidFill>
                  <a:srgbClr val="3F3F3F"/>
                </a:solidFill>
                <a:latin typeface="Meiryo"/>
                <a:ea typeface="Meiryo"/>
                <a:cs typeface="Meiryo"/>
                <a:sym typeface="Meiryo"/>
              </a:rPr>
              <a:t>毎月末</a:t>
            </a:r>
            <a:endParaRPr b="1" sz="1400">
              <a:solidFill>
                <a:srgbClr val="3F3F3F"/>
              </a:solidFill>
              <a:latin typeface="Meiryo"/>
              <a:ea typeface="Meiryo"/>
              <a:cs typeface="Meiryo"/>
              <a:sym typeface="Meiryo"/>
            </a:endParaRPr>
          </a:p>
        </p:txBody>
      </p:sp>
      <p:sp>
        <p:nvSpPr>
          <p:cNvPr id="346" name="Google Shape;346;p16"/>
          <p:cNvSpPr/>
          <p:nvPr/>
        </p:nvSpPr>
        <p:spPr>
          <a:xfrm>
            <a:off x="885657" y="7381942"/>
            <a:ext cx="2428196" cy="288032"/>
          </a:xfrm>
          <a:prstGeom prst="roundRect">
            <a:avLst>
              <a:gd fmla="val 16667" name="adj"/>
            </a:avLst>
          </a:prstGeom>
          <a:solidFill>
            <a:schemeClr val="lt1"/>
          </a:solidFill>
          <a:ln cap="flat" cmpd="sng" w="25400">
            <a:solidFill>
              <a:srgbClr val="1B529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sp>
        <p:nvSpPr>
          <p:cNvPr id="347" name="Google Shape;347;p16"/>
          <p:cNvSpPr txBox="1"/>
          <p:nvPr/>
        </p:nvSpPr>
        <p:spPr>
          <a:xfrm>
            <a:off x="1861112" y="7398532"/>
            <a:ext cx="658678" cy="272057"/>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chemeClr val="dk1"/>
              </a:buClr>
              <a:buSzPts val="800"/>
              <a:buFont typeface="Arial"/>
              <a:buNone/>
            </a:pPr>
            <a:r>
              <a:rPr b="1" lang="ja-JP" sz="800">
                <a:solidFill>
                  <a:schemeClr val="dk1"/>
                </a:solidFill>
                <a:latin typeface="Meiryo"/>
                <a:ea typeface="Meiryo"/>
                <a:cs typeface="Meiryo"/>
                <a:sym typeface="Meiryo"/>
              </a:rPr>
              <a:t>申請</a:t>
            </a:r>
            <a:endParaRPr b="1" sz="800">
              <a:solidFill>
                <a:schemeClr val="dk1"/>
              </a:solidFill>
              <a:latin typeface="Meiryo"/>
              <a:ea typeface="Meiryo"/>
              <a:cs typeface="Meiryo"/>
              <a:sym typeface="Meiryo"/>
            </a:endParaRPr>
          </a:p>
        </p:txBody>
      </p:sp>
      <p:sp>
        <p:nvSpPr>
          <p:cNvPr id="348" name="Google Shape;348;p16"/>
          <p:cNvSpPr/>
          <p:nvPr/>
        </p:nvSpPr>
        <p:spPr>
          <a:xfrm>
            <a:off x="885657" y="9161440"/>
            <a:ext cx="2428196" cy="288032"/>
          </a:xfrm>
          <a:prstGeom prst="roundRect">
            <a:avLst>
              <a:gd fmla="val 16667" name="adj"/>
            </a:avLst>
          </a:prstGeom>
          <a:solidFill>
            <a:schemeClr val="lt1"/>
          </a:solidFill>
          <a:ln cap="flat" cmpd="sng" w="25400">
            <a:solidFill>
              <a:srgbClr val="1B529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sp>
        <p:nvSpPr>
          <p:cNvPr id="349" name="Google Shape;349;p16"/>
          <p:cNvSpPr txBox="1"/>
          <p:nvPr/>
        </p:nvSpPr>
        <p:spPr>
          <a:xfrm>
            <a:off x="1861112" y="9178030"/>
            <a:ext cx="658678" cy="272057"/>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38B685"/>
              </a:buClr>
              <a:buSzPts val="800"/>
              <a:buFont typeface="Arial"/>
              <a:buNone/>
            </a:pPr>
            <a:r>
              <a:rPr b="1" lang="ja-JP" sz="800">
                <a:solidFill>
                  <a:srgbClr val="38B685"/>
                </a:solidFill>
                <a:latin typeface="Meiryo"/>
                <a:ea typeface="Meiryo"/>
                <a:cs typeface="Meiryo"/>
                <a:sym typeface="Meiryo"/>
              </a:rPr>
              <a:t>確定</a:t>
            </a:r>
            <a:endParaRPr b="1" sz="800">
              <a:solidFill>
                <a:srgbClr val="38B685"/>
              </a:solidFill>
              <a:latin typeface="Meiryo"/>
              <a:ea typeface="Meiryo"/>
              <a:cs typeface="Meiryo"/>
              <a:sym typeface="Meiryo"/>
            </a:endParaRPr>
          </a:p>
        </p:txBody>
      </p:sp>
      <p:cxnSp>
        <p:nvCxnSpPr>
          <p:cNvPr id="350" name="Google Shape;350;p16"/>
          <p:cNvCxnSpPr/>
          <p:nvPr/>
        </p:nvCxnSpPr>
        <p:spPr>
          <a:xfrm>
            <a:off x="1461474" y="7731014"/>
            <a:ext cx="0" cy="1430426"/>
          </a:xfrm>
          <a:prstGeom prst="straightConnector1">
            <a:avLst/>
          </a:prstGeom>
          <a:noFill/>
          <a:ln cap="flat" cmpd="sng" w="76200">
            <a:solidFill>
              <a:srgbClr val="1B529A"/>
            </a:solidFill>
            <a:prstDash val="solid"/>
            <a:round/>
            <a:headEnd len="sm" w="sm" type="none"/>
            <a:tailEnd len="med" w="med" type="triangle"/>
          </a:ln>
        </p:spPr>
      </p:cxnSp>
      <p:grpSp>
        <p:nvGrpSpPr>
          <p:cNvPr id="351" name="Google Shape;351;p16"/>
          <p:cNvGrpSpPr/>
          <p:nvPr/>
        </p:nvGrpSpPr>
        <p:grpSpPr>
          <a:xfrm>
            <a:off x="2199804" y="8049344"/>
            <a:ext cx="953389" cy="288032"/>
            <a:chOff x="2199804" y="7880260"/>
            <a:chExt cx="953389" cy="288032"/>
          </a:xfrm>
        </p:grpSpPr>
        <p:sp>
          <p:nvSpPr>
            <p:cNvPr id="352" name="Google Shape;352;p16"/>
            <p:cNvSpPr/>
            <p:nvPr/>
          </p:nvSpPr>
          <p:spPr>
            <a:xfrm>
              <a:off x="2199804" y="7880260"/>
              <a:ext cx="953389" cy="288032"/>
            </a:xfrm>
            <a:prstGeom prst="roundRect">
              <a:avLst>
                <a:gd fmla="val 16667" name="adj"/>
              </a:avLst>
            </a:prstGeom>
            <a:solidFill>
              <a:schemeClr val="lt1"/>
            </a:solidFill>
            <a:ln cap="flat" cmpd="sng" w="12700">
              <a:solidFill>
                <a:srgbClr val="1B529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sp>
          <p:nvSpPr>
            <p:cNvPr id="353" name="Google Shape;353;p16"/>
            <p:cNvSpPr txBox="1"/>
            <p:nvPr/>
          </p:nvSpPr>
          <p:spPr>
            <a:xfrm>
              <a:off x="2343219" y="7888229"/>
              <a:ext cx="653733" cy="272057"/>
            </a:xfrm>
            <a:prstGeom prst="rect">
              <a:avLst/>
            </a:prstGeom>
            <a:no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Clr>
                  <a:schemeClr val="dk1"/>
                </a:buClr>
                <a:buSzPts val="800"/>
                <a:buFont typeface="Arial"/>
                <a:buNone/>
              </a:pPr>
              <a:r>
                <a:rPr b="1" lang="ja-JP" sz="800">
                  <a:solidFill>
                    <a:schemeClr val="dk1"/>
                  </a:solidFill>
                  <a:latin typeface="Meiryo"/>
                  <a:ea typeface="Meiryo"/>
                  <a:cs typeface="Meiryo"/>
                  <a:sym typeface="Meiryo"/>
                </a:rPr>
                <a:t>第一承認</a:t>
              </a:r>
              <a:endParaRPr b="1" sz="800">
                <a:solidFill>
                  <a:schemeClr val="dk1"/>
                </a:solidFill>
                <a:latin typeface="Meiryo"/>
                <a:ea typeface="Meiryo"/>
                <a:cs typeface="Meiryo"/>
                <a:sym typeface="Meiryo"/>
              </a:endParaRPr>
            </a:p>
          </p:txBody>
        </p:sp>
      </p:grpSp>
      <p:grpSp>
        <p:nvGrpSpPr>
          <p:cNvPr id="354" name="Google Shape;354;p16"/>
          <p:cNvGrpSpPr/>
          <p:nvPr/>
        </p:nvGrpSpPr>
        <p:grpSpPr>
          <a:xfrm>
            <a:off x="2190451" y="8473432"/>
            <a:ext cx="955710" cy="288032"/>
            <a:chOff x="2199804" y="8265651"/>
            <a:chExt cx="955710" cy="288032"/>
          </a:xfrm>
        </p:grpSpPr>
        <p:sp>
          <p:nvSpPr>
            <p:cNvPr id="355" name="Google Shape;355;p16"/>
            <p:cNvSpPr/>
            <p:nvPr/>
          </p:nvSpPr>
          <p:spPr>
            <a:xfrm>
              <a:off x="2199804" y="8265651"/>
              <a:ext cx="953389" cy="288032"/>
            </a:xfrm>
            <a:prstGeom prst="roundRect">
              <a:avLst>
                <a:gd fmla="val 16667" name="adj"/>
              </a:avLst>
            </a:prstGeom>
            <a:solidFill>
              <a:schemeClr val="lt1"/>
            </a:solidFill>
            <a:ln cap="flat" cmpd="sng" w="12700">
              <a:solidFill>
                <a:srgbClr val="1B529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sp>
          <p:nvSpPr>
            <p:cNvPr id="356" name="Google Shape;356;p16"/>
            <p:cNvSpPr txBox="1"/>
            <p:nvPr/>
          </p:nvSpPr>
          <p:spPr>
            <a:xfrm>
              <a:off x="2220803" y="8273638"/>
              <a:ext cx="934711" cy="272057"/>
            </a:xfrm>
            <a:prstGeom prst="rect">
              <a:avLst/>
            </a:prstGeom>
            <a:no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Clr>
                  <a:schemeClr val="dk1"/>
                </a:buClr>
                <a:buSzPts val="800"/>
                <a:buFont typeface="Arial"/>
                <a:buNone/>
              </a:pPr>
              <a:r>
                <a:rPr b="1" lang="ja-JP" sz="800">
                  <a:solidFill>
                    <a:schemeClr val="dk1"/>
                  </a:solidFill>
                  <a:latin typeface="Meiryo"/>
                  <a:ea typeface="Meiryo"/>
                  <a:cs typeface="Meiryo"/>
                  <a:sym typeface="Meiryo"/>
                </a:rPr>
                <a:t>第ニ〜第四承認</a:t>
              </a:r>
              <a:endParaRPr b="1" sz="800">
                <a:solidFill>
                  <a:schemeClr val="dk1"/>
                </a:solidFill>
                <a:latin typeface="Meiryo"/>
                <a:ea typeface="Meiryo"/>
                <a:cs typeface="Meiryo"/>
                <a:sym typeface="Meiryo"/>
              </a:endParaRPr>
            </a:p>
          </p:txBody>
        </p:sp>
      </p:grpSp>
      <p:sp>
        <p:nvSpPr>
          <p:cNvPr id="357" name="Google Shape;357;p16"/>
          <p:cNvSpPr txBox="1"/>
          <p:nvPr/>
        </p:nvSpPr>
        <p:spPr>
          <a:xfrm>
            <a:off x="1005246" y="7082765"/>
            <a:ext cx="900191" cy="272057"/>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chemeClr val="dk1"/>
              </a:buClr>
              <a:buSzPts val="800"/>
              <a:buFont typeface="Arial"/>
              <a:buNone/>
            </a:pPr>
            <a:r>
              <a:rPr lang="ja-JP" sz="800">
                <a:solidFill>
                  <a:schemeClr val="dk1"/>
                </a:solidFill>
                <a:latin typeface="Meiryo"/>
                <a:ea typeface="Meiryo"/>
                <a:cs typeface="Meiryo"/>
                <a:sym typeface="Meiryo"/>
              </a:rPr>
              <a:t>①一般企業向け</a:t>
            </a:r>
            <a:endParaRPr sz="800">
              <a:solidFill>
                <a:schemeClr val="dk1"/>
              </a:solidFill>
              <a:latin typeface="Meiryo"/>
              <a:ea typeface="Meiryo"/>
              <a:cs typeface="Meiryo"/>
              <a:sym typeface="Meiryo"/>
            </a:endParaRPr>
          </a:p>
        </p:txBody>
      </p:sp>
      <p:sp>
        <p:nvSpPr>
          <p:cNvPr id="358" name="Google Shape;358;p16"/>
          <p:cNvSpPr txBox="1"/>
          <p:nvPr/>
        </p:nvSpPr>
        <p:spPr>
          <a:xfrm>
            <a:off x="2267401" y="7082765"/>
            <a:ext cx="900191" cy="272057"/>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chemeClr val="dk1"/>
              </a:buClr>
              <a:buSzPts val="800"/>
              <a:buFont typeface="Arial"/>
              <a:buNone/>
            </a:pPr>
            <a:r>
              <a:rPr lang="ja-JP" sz="800">
                <a:solidFill>
                  <a:schemeClr val="dk1"/>
                </a:solidFill>
                <a:latin typeface="Meiryo"/>
                <a:ea typeface="Meiryo"/>
                <a:cs typeface="Meiryo"/>
                <a:sym typeface="Meiryo"/>
              </a:rPr>
              <a:t>②大企業向け</a:t>
            </a:r>
            <a:endParaRPr sz="800">
              <a:solidFill>
                <a:schemeClr val="dk1"/>
              </a:solidFill>
              <a:latin typeface="Meiryo"/>
              <a:ea typeface="Meiryo"/>
              <a:cs typeface="Meiryo"/>
              <a:sym typeface="Meiryo"/>
            </a:endParaRPr>
          </a:p>
        </p:txBody>
      </p:sp>
      <p:pic>
        <p:nvPicPr>
          <p:cNvPr id="359" name="Google Shape;359;p16"/>
          <p:cNvPicPr preferRelativeResize="0"/>
          <p:nvPr/>
        </p:nvPicPr>
        <p:blipFill rotWithShape="1">
          <a:blip r:embed="rId3">
            <a:alphaModFix/>
          </a:blip>
          <a:srcRect b="0" l="0" r="0" t="0"/>
          <a:stretch/>
        </p:blipFill>
        <p:spPr>
          <a:xfrm>
            <a:off x="2944857" y="5163708"/>
            <a:ext cx="968286" cy="973152"/>
          </a:xfrm>
          <a:prstGeom prst="rect">
            <a:avLst/>
          </a:prstGeom>
          <a:noFill/>
          <a:ln>
            <a:noFill/>
          </a:ln>
        </p:spPr>
      </p:pic>
      <p:pic>
        <p:nvPicPr>
          <p:cNvPr id="360" name="Google Shape;360;p16"/>
          <p:cNvPicPr preferRelativeResize="0"/>
          <p:nvPr/>
        </p:nvPicPr>
        <p:blipFill rotWithShape="1">
          <a:blip r:embed="rId4">
            <a:alphaModFix/>
          </a:blip>
          <a:srcRect b="0" l="0" r="0" t="0"/>
          <a:stretch/>
        </p:blipFill>
        <p:spPr>
          <a:xfrm>
            <a:off x="602315" y="5340756"/>
            <a:ext cx="480605" cy="697973"/>
          </a:xfrm>
          <a:prstGeom prst="rect">
            <a:avLst/>
          </a:prstGeom>
          <a:noFill/>
          <a:ln>
            <a:noFill/>
          </a:ln>
        </p:spPr>
      </p:pic>
      <p:cxnSp>
        <p:nvCxnSpPr>
          <p:cNvPr id="361" name="Google Shape;361;p16"/>
          <p:cNvCxnSpPr/>
          <p:nvPr/>
        </p:nvCxnSpPr>
        <p:spPr>
          <a:xfrm rot="10800000">
            <a:off x="1268760" y="5935480"/>
            <a:ext cx="1514755" cy="15548"/>
          </a:xfrm>
          <a:prstGeom prst="straightConnector1">
            <a:avLst/>
          </a:prstGeom>
          <a:noFill/>
          <a:ln cap="flat" cmpd="sng" w="76200">
            <a:solidFill>
              <a:srgbClr val="1B529A"/>
            </a:solidFill>
            <a:prstDash val="solid"/>
            <a:round/>
            <a:headEnd len="sm" w="sm" type="none"/>
            <a:tailEnd len="med" w="med" type="triangle"/>
          </a:ln>
        </p:spPr>
      </p:cxnSp>
      <p:sp>
        <p:nvSpPr>
          <p:cNvPr id="362" name="Google Shape;362;p16"/>
          <p:cNvSpPr txBox="1"/>
          <p:nvPr/>
        </p:nvSpPr>
        <p:spPr>
          <a:xfrm>
            <a:off x="602040" y="6038511"/>
            <a:ext cx="480605" cy="272057"/>
          </a:xfrm>
          <a:prstGeom prst="rect">
            <a:avLst/>
          </a:prstGeom>
          <a:no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Clr>
                <a:srgbClr val="3F3F3F"/>
              </a:buClr>
              <a:buSzPts val="800"/>
              <a:buFont typeface="Arial"/>
              <a:buNone/>
            </a:pPr>
            <a:r>
              <a:rPr b="1" lang="ja-JP" sz="800">
                <a:solidFill>
                  <a:srgbClr val="3F3F3F"/>
                </a:solidFill>
                <a:latin typeface="Meiryo"/>
                <a:ea typeface="Meiryo"/>
                <a:cs typeface="Meiryo"/>
                <a:sym typeface="Meiryo"/>
              </a:rPr>
              <a:t>社員</a:t>
            </a:r>
            <a:endParaRPr b="1" sz="800">
              <a:solidFill>
                <a:srgbClr val="3F3F3F"/>
              </a:solidFill>
              <a:latin typeface="Meiryo"/>
              <a:ea typeface="Meiryo"/>
              <a:cs typeface="Meiryo"/>
              <a:sym typeface="Meiryo"/>
            </a:endParaRPr>
          </a:p>
        </p:txBody>
      </p:sp>
      <p:cxnSp>
        <p:nvCxnSpPr>
          <p:cNvPr id="363" name="Google Shape;363;p16"/>
          <p:cNvCxnSpPr/>
          <p:nvPr/>
        </p:nvCxnSpPr>
        <p:spPr>
          <a:xfrm>
            <a:off x="1275463" y="5560045"/>
            <a:ext cx="1577473" cy="0"/>
          </a:xfrm>
          <a:prstGeom prst="straightConnector1">
            <a:avLst/>
          </a:prstGeom>
          <a:noFill/>
          <a:ln cap="flat" cmpd="sng" w="76200">
            <a:solidFill>
              <a:srgbClr val="1B529A"/>
            </a:solidFill>
            <a:prstDash val="solid"/>
            <a:round/>
            <a:headEnd len="sm" w="sm" type="none"/>
            <a:tailEnd len="med" w="med" type="triangle"/>
          </a:ln>
        </p:spPr>
      </p:cxnSp>
      <p:sp>
        <p:nvSpPr>
          <p:cNvPr id="364" name="Google Shape;364;p16"/>
          <p:cNvSpPr txBox="1"/>
          <p:nvPr/>
        </p:nvSpPr>
        <p:spPr>
          <a:xfrm>
            <a:off x="3095132" y="6038511"/>
            <a:ext cx="629137" cy="272057"/>
          </a:xfrm>
          <a:prstGeom prst="rect">
            <a:avLst/>
          </a:prstGeom>
          <a:no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Clr>
                <a:srgbClr val="3F3F3F"/>
              </a:buClr>
              <a:buSzPts val="800"/>
              <a:buFont typeface="Arial"/>
              <a:buNone/>
            </a:pPr>
            <a:r>
              <a:rPr b="1" lang="ja-JP" sz="800">
                <a:solidFill>
                  <a:srgbClr val="3F3F3F"/>
                </a:solidFill>
                <a:latin typeface="Meiryo"/>
                <a:ea typeface="Meiryo"/>
                <a:cs typeface="Meiryo"/>
                <a:sym typeface="Meiryo"/>
              </a:rPr>
              <a:t>承認者</a:t>
            </a:r>
            <a:endParaRPr b="1" sz="800">
              <a:solidFill>
                <a:srgbClr val="3F3F3F"/>
              </a:solidFill>
              <a:latin typeface="Meiryo"/>
              <a:ea typeface="Meiryo"/>
              <a:cs typeface="Meiryo"/>
              <a:sym typeface="Meiryo"/>
            </a:endParaRPr>
          </a:p>
        </p:txBody>
      </p:sp>
      <p:sp>
        <p:nvSpPr>
          <p:cNvPr id="365" name="Google Shape;365;p16"/>
          <p:cNvSpPr/>
          <p:nvPr/>
        </p:nvSpPr>
        <p:spPr>
          <a:xfrm>
            <a:off x="1633512" y="5417974"/>
            <a:ext cx="900150" cy="288032"/>
          </a:xfrm>
          <a:prstGeom prst="roundRect">
            <a:avLst>
              <a:gd fmla="val 16667" name="adj"/>
            </a:avLst>
          </a:prstGeom>
          <a:solidFill>
            <a:schemeClr val="lt1"/>
          </a:solidFill>
          <a:ln cap="flat" cmpd="sng" w="25400">
            <a:solidFill>
              <a:srgbClr val="1B529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sp>
        <p:nvSpPr>
          <p:cNvPr id="366" name="Google Shape;366;p16"/>
          <p:cNvSpPr txBox="1"/>
          <p:nvPr/>
        </p:nvSpPr>
        <p:spPr>
          <a:xfrm>
            <a:off x="1690202" y="5422007"/>
            <a:ext cx="803810" cy="272057"/>
          </a:xfrm>
          <a:prstGeom prst="rect">
            <a:avLst/>
          </a:prstGeom>
          <a:no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Clr>
                <a:srgbClr val="3F3F3F"/>
              </a:buClr>
              <a:buSzPts val="800"/>
              <a:buFont typeface="Arial"/>
              <a:buNone/>
            </a:pPr>
            <a:r>
              <a:rPr lang="ja-JP" sz="800">
                <a:solidFill>
                  <a:srgbClr val="3F3F3F"/>
                </a:solidFill>
                <a:latin typeface="Meiryo"/>
                <a:ea typeface="Meiryo"/>
                <a:cs typeface="Meiryo"/>
                <a:sym typeface="Meiryo"/>
              </a:rPr>
              <a:t>月締</a:t>
            </a:r>
            <a:r>
              <a:rPr b="1" lang="ja-JP" sz="800">
                <a:solidFill>
                  <a:srgbClr val="1B529A"/>
                </a:solidFill>
                <a:latin typeface="Meiryo"/>
                <a:ea typeface="Meiryo"/>
                <a:cs typeface="Meiryo"/>
                <a:sym typeface="Meiryo"/>
              </a:rPr>
              <a:t>申請</a:t>
            </a:r>
            <a:endParaRPr b="1" sz="800">
              <a:solidFill>
                <a:srgbClr val="1B529A"/>
              </a:solidFill>
              <a:latin typeface="Meiryo"/>
              <a:ea typeface="Meiryo"/>
              <a:cs typeface="Meiryo"/>
              <a:sym typeface="Meiryo"/>
            </a:endParaRPr>
          </a:p>
        </p:txBody>
      </p:sp>
      <p:sp>
        <p:nvSpPr>
          <p:cNvPr id="367" name="Google Shape;367;p16"/>
          <p:cNvSpPr/>
          <p:nvPr/>
        </p:nvSpPr>
        <p:spPr>
          <a:xfrm>
            <a:off x="1638951" y="5815313"/>
            <a:ext cx="900150" cy="288032"/>
          </a:xfrm>
          <a:prstGeom prst="roundRect">
            <a:avLst>
              <a:gd fmla="val 16667" name="adj"/>
            </a:avLst>
          </a:prstGeom>
          <a:solidFill>
            <a:schemeClr val="lt1"/>
          </a:solidFill>
          <a:ln cap="flat" cmpd="sng" w="25400">
            <a:solidFill>
              <a:srgbClr val="1B529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eiryo"/>
              <a:ea typeface="Meiryo"/>
              <a:cs typeface="Meiryo"/>
              <a:sym typeface="Meiryo"/>
            </a:endParaRPr>
          </a:p>
        </p:txBody>
      </p:sp>
      <p:sp>
        <p:nvSpPr>
          <p:cNvPr id="368" name="Google Shape;368;p16"/>
          <p:cNvSpPr txBox="1"/>
          <p:nvPr/>
        </p:nvSpPr>
        <p:spPr>
          <a:xfrm>
            <a:off x="1695641" y="5819346"/>
            <a:ext cx="803810" cy="272057"/>
          </a:xfrm>
          <a:prstGeom prst="rect">
            <a:avLst/>
          </a:prstGeom>
          <a:no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Clr>
                <a:srgbClr val="3F3F3F"/>
              </a:buClr>
              <a:buSzPts val="800"/>
              <a:buFont typeface="Arial"/>
              <a:buNone/>
            </a:pPr>
            <a:r>
              <a:rPr lang="ja-JP" sz="800">
                <a:solidFill>
                  <a:srgbClr val="3F3F3F"/>
                </a:solidFill>
                <a:latin typeface="Meiryo"/>
                <a:ea typeface="Meiryo"/>
                <a:cs typeface="Meiryo"/>
                <a:sym typeface="Meiryo"/>
              </a:rPr>
              <a:t>月締</a:t>
            </a:r>
            <a:r>
              <a:rPr b="1" lang="ja-JP" sz="800">
                <a:solidFill>
                  <a:srgbClr val="1B529A"/>
                </a:solidFill>
                <a:latin typeface="Meiryo"/>
                <a:ea typeface="Meiryo"/>
                <a:cs typeface="Meiryo"/>
                <a:sym typeface="Meiryo"/>
              </a:rPr>
              <a:t>承認</a:t>
            </a:r>
            <a:endParaRPr b="1" sz="800">
              <a:solidFill>
                <a:srgbClr val="1B529A"/>
              </a:solidFill>
              <a:latin typeface="Meiryo"/>
              <a:ea typeface="Meiryo"/>
              <a:cs typeface="Meiryo"/>
              <a:sym typeface="Meiry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pic>
        <p:nvPicPr>
          <p:cNvPr id="374" name="Google Shape;374;p17"/>
          <p:cNvPicPr preferRelativeResize="0"/>
          <p:nvPr/>
        </p:nvPicPr>
        <p:blipFill>
          <a:blip r:embed="rId3">
            <a:alphaModFix/>
          </a:blip>
          <a:stretch>
            <a:fillRect/>
          </a:stretch>
        </p:blipFill>
        <p:spPr>
          <a:xfrm>
            <a:off x="188650" y="7022125"/>
            <a:ext cx="4064311" cy="2554350"/>
          </a:xfrm>
          <a:prstGeom prst="rect">
            <a:avLst/>
          </a:prstGeom>
          <a:noFill/>
          <a:ln>
            <a:noFill/>
          </a:ln>
        </p:spPr>
      </p:pic>
      <p:pic>
        <p:nvPicPr>
          <p:cNvPr id="375" name="Google Shape;375;p17"/>
          <p:cNvPicPr preferRelativeResize="0"/>
          <p:nvPr/>
        </p:nvPicPr>
        <p:blipFill>
          <a:blip r:embed="rId3">
            <a:alphaModFix/>
          </a:blip>
          <a:stretch>
            <a:fillRect/>
          </a:stretch>
        </p:blipFill>
        <p:spPr>
          <a:xfrm>
            <a:off x="188650" y="4249575"/>
            <a:ext cx="4064311" cy="2554350"/>
          </a:xfrm>
          <a:prstGeom prst="rect">
            <a:avLst/>
          </a:prstGeom>
          <a:noFill/>
          <a:ln>
            <a:noFill/>
          </a:ln>
        </p:spPr>
      </p:pic>
      <p:pic>
        <p:nvPicPr>
          <p:cNvPr id="376" name="Google Shape;376;p17"/>
          <p:cNvPicPr preferRelativeResize="0"/>
          <p:nvPr/>
        </p:nvPicPr>
        <p:blipFill>
          <a:blip r:embed="rId3">
            <a:alphaModFix/>
          </a:blip>
          <a:stretch>
            <a:fillRect/>
          </a:stretch>
        </p:blipFill>
        <p:spPr>
          <a:xfrm>
            <a:off x="188650" y="1477025"/>
            <a:ext cx="4064311" cy="2554350"/>
          </a:xfrm>
          <a:prstGeom prst="rect">
            <a:avLst/>
          </a:prstGeom>
          <a:noFill/>
          <a:ln>
            <a:noFill/>
          </a:ln>
        </p:spPr>
      </p:pic>
      <p:sp>
        <p:nvSpPr>
          <p:cNvPr id="377" name="Google Shape;377;p17"/>
          <p:cNvSpPr txBox="1"/>
          <p:nvPr>
            <p:ph idx="1" type="body"/>
          </p:nvPr>
        </p:nvSpPr>
        <p:spPr>
          <a:xfrm>
            <a:off x="188640" y="706700"/>
            <a:ext cx="6515543" cy="552125"/>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3F3F3F"/>
              </a:buClr>
              <a:buSzPts val="1200"/>
              <a:buFont typeface="Arial"/>
              <a:buNone/>
            </a:pPr>
            <a:r>
              <a:rPr lang="ja-JP"/>
              <a:t>承認をしなくても勤怠管理は可能ですが、適切な運用のために大半の企業様が承認機能を活用されています。ここでは承認者と人事担当者が異なるケースについてご説明いたします。</a:t>
            </a:r>
            <a:endParaRPr/>
          </a:p>
        </p:txBody>
      </p:sp>
      <p:sp>
        <p:nvSpPr>
          <p:cNvPr id="378" name="Google Shape;378;p17"/>
          <p:cNvSpPr txBox="1"/>
          <p:nvPr>
            <p:ph type="title"/>
          </p:nvPr>
        </p:nvSpPr>
        <p:spPr>
          <a:xfrm>
            <a:off x="-11875" y="0"/>
            <a:ext cx="5529107" cy="48850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1400"/>
              <a:buFont typeface="Meiryo"/>
              <a:buNone/>
            </a:pPr>
            <a:r>
              <a:rPr lang="ja-JP" sz="1400"/>
              <a:t>2-0.　承認担当者との連携</a:t>
            </a:r>
            <a:endParaRPr sz="1400"/>
          </a:p>
        </p:txBody>
      </p:sp>
      <p:sp>
        <p:nvSpPr>
          <p:cNvPr id="379" name="Google Shape;379;p17"/>
          <p:cNvSpPr txBox="1"/>
          <p:nvPr>
            <p:ph idx="5" type="body"/>
          </p:nvPr>
        </p:nvSpPr>
        <p:spPr>
          <a:xfrm>
            <a:off x="4365104" y="1456008"/>
            <a:ext cx="2492896"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b="1" lang="ja-JP"/>
              <a:t>＜管理者ができること①＞</a:t>
            </a:r>
            <a:endParaRPr b="1"/>
          </a:p>
          <a:p>
            <a:pPr indent="0" lvl="0" marL="0" rtl="0" algn="l">
              <a:lnSpc>
                <a:spcPct val="150000"/>
              </a:lnSpc>
              <a:spcBef>
                <a:spcPts val="200"/>
              </a:spcBef>
              <a:spcAft>
                <a:spcPts val="0"/>
              </a:spcAft>
              <a:buClr>
                <a:srgbClr val="3F3F3F"/>
              </a:buClr>
              <a:buSzPts val="1000"/>
              <a:buNone/>
            </a:pPr>
            <a:r>
              <a:rPr lang="ja-JP"/>
              <a:t>全社員の勤怠の状況を確認できます。</a:t>
            </a:r>
            <a:endParaRPr/>
          </a:p>
          <a:p>
            <a:pPr indent="0" lvl="0" marL="0" rtl="0" algn="l">
              <a:lnSpc>
                <a:spcPct val="150000"/>
              </a:lnSpc>
              <a:spcBef>
                <a:spcPts val="200"/>
              </a:spcBef>
              <a:spcAft>
                <a:spcPts val="0"/>
              </a:spcAft>
              <a:buClr>
                <a:srgbClr val="3F3F3F"/>
              </a:buClr>
              <a:buSzPts val="1000"/>
              <a:buNone/>
            </a:pPr>
            <a:r>
              <a:t/>
            </a:r>
            <a:endParaRPr/>
          </a:p>
          <a:p>
            <a:pPr indent="0" lvl="0" marL="0" rtl="0" algn="l">
              <a:lnSpc>
                <a:spcPct val="150000"/>
              </a:lnSpc>
              <a:spcBef>
                <a:spcPts val="200"/>
              </a:spcBef>
              <a:spcAft>
                <a:spcPts val="0"/>
              </a:spcAft>
              <a:buClr>
                <a:srgbClr val="3F3F3F"/>
              </a:buClr>
              <a:buSzPts val="1000"/>
              <a:buNone/>
            </a:pPr>
            <a:r>
              <a:rPr lang="ja-JP"/>
              <a:t>1人1人の勤怠画面の閲覧編集や、各種レポートを閲覧可能です。</a:t>
            </a:r>
            <a:endParaRPr/>
          </a:p>
          <a:p>
            <a:pPr indent="0" lvl="0" marL="0" rtl="0" algn="l">
              <a:lnSpc>
                <a:spcPct val="150000"/>
              </a:lnSpc>
              <a:spcBef>
                <a:spcPts val="200"/>
              </a:spcBef>
              <a:spcAft>
                <a:spcPts val="0"/>
              </a:spcAft>
              <a:buClr>
                <a:srgbClr val="3F3F3F"/>
              </a:buClr>
              <a:buSzPts val="1000"/>
              <a:buNone/>
            </a:pPr>
            <a:r>
              <a:rPr lang="ja-JP"/>
              <a:t>また、申請承認フローにおいて、誰がどのステータスなのかも確認可能です。</a:t>
            </a:r>
            <a:endParaRPr/>
          </a:p>
        </p:txBody>
      </p:sp>
      <p:sp>
        <p:nvSpPr>
          <p:cNvPr id="380" name="Google Shape;380;p17"/>
          <p:cNvSpPr txBox="1"/>
          <p:nvPr>
            <p:ph idx="6" type="body"/>
          </p:nvPr>
        </p:nvSpPr>
        <p:spPr>
          <a:xfrm>
            <a:off x="4365104" y="4236221"/>
            <a:ext cx="2339079"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b="1" lang="ja-JP"/>
              <a:t>＜管理者ができること②＞</a:t>
            </a:r>
            <a:endParaRPr b="1"/>
          </a:p>
          <a:p>
            <a:pPr indent="0" lvl="0" marL="0" rtl="0" algn="l">
              <a:lnSpc>
                <a:spcPct val="150000"/>
              </a:lnSpc>
              <a:spcBef>
                <a:spcPts val="200"/>
              </a:spcBef>
              <a:spcAft>
                <a:spcPts val="0"/>
              </a:spcAft>
              <a:buClr>
                <a:srgbClr val="3F3F3F"/>
              </a:buClr>
              <a:buSzPts val="1000"/>
              <a:buNone/>
            </a:pPr>
            <a:r>
              <a:rPr lang="ja-JP"/>
              <a:t>承認者の承認作業を代理で行うことが可能です。</a:t>
            </a:r>
            <a:endParaRPr/>
          </a:p>
        </p:txBody>
      </p:sp>
      <p:sp>
        <p:nvSpPr>
          <p:cNvPr id="381" name="Google Shape;381;p17"/>
          <p:cNvSpPr txBox="1"/>
          <p:nvPr/>
        </p:nvSpPr>
        <p:spPr>
          <a:xfrm>
            <a:off x="4365104" y="7016434"/>
            <a:ext cx="2339079" cy="2583300"/>
          </a:xfrm>
          <a:prstGeom prst="rect">
            <a:avLst/>
          </a:prstGeom>
          <a:noFill/>
          <a:ln>
            <a:noFill/>
          </a:ln>
        </p:spPr>
        <p:txBody>
          <a:bodyPr anchorCtr="0" anchor="t" bIns="45700" lIns="90000" spcFirstLastPara="1" rIns="91425" wrap="square" tIns="45700">
            <a:normAutofit/>
          </a:bodyPr>
          <a:lstStyle/>
          <a:p>
            <a:pPr indent="0" lvl="0" marL="0" marR="0" rtl="0" algn="l">
              <a:lnSpc>
                <a:spcPct val="150000"/>
              </a:lnSpc>
              <a:spcBef>
                <a:spcPts val="0"/>
              </a:spcBef>
              <a:spcAft>
                <a:spcPts val="0"/>
              </a:spcAft>
              <a:buClr>
                <a:srgbClr val="3F3F3F"/>
              </a:buClr>
              <a:buSzPts val="1000"/>
              <a:buFont typeface="Arial"/>
              <a:buNone/>
            </a:pPr>
            <a:r>
              <a:rPr b="0" i="0" lang="ja-JP" sz="1000">
                <a:solidFill>
                  <a:srgbClr val="3F3F3F"/>
                </a:solidFill>
                <a:latin typeface="Meiryo"/>
                <a:ea typeface="Meiryo"/>
                <a:cs typeface="Meiryo"/>
                <a:sym typeface="Meiryo"/>
              </a:rPr>
              <a:t>一方、承認者宛の通知メールを受け取ることはできません。</a:t>
            </a:r>
            <a:endParaRPr b="0" i="0" sz="1000">
              <a:solidFill>
                <a:srgbClr val="3F3F3F"/>
              </a:solidFill>
              <a:latin typeface="Meiryo"/>
              <a:ea typeface="Meiryo"/>
              <a:cs typeface="Meiryo"/>
              <a:sym typeface="Meiryo"/>
            </a:endParaRPr>
          </a:p>
          <a:p>
            <a:pPr indent="0" lvl="0" marL="0" marR="0" rtl="0" algn="l">
              <a:lnSpc>
                <a:spcPct val="150000"/>
              </a:lnSpc>
              <a:spcBef>
                <a:spcPts val="200"/>
              </a:spcBef>
              <a:spcAft>
                <a:spcPts val="0"/>
              </a:spcAft>
              <a:buClr>
                <a:srgbClr val="3F3F3F"/>
              </a:buClr>
              <a:buSzPts val="1000"/>
              <a:buFont typeface="Arial"/>
              <a:buNone/>
            </a:pPr>
            <a:r>
              <a:t/>
            </a:r>
            <a:endParaRPr b="0" i="0" sz="1000">
              <a:solidFill>
                <a:srgbClr val="3F3F3F"/>
              </a:solidFill>
              <a:latin typeface="Meiryo"/>
              <a:ea typeface="Meiryo"/>
              <a:cs typeface="Meiryo"/>
              <a:sym typeface="Meiryo"/>
            </a:endParaRPr>
          </a:p>
          <a:p>
            <a:pPr indent="0" lvl="0" marL="0" marR="0" rtl="0" algn="l">
              <a:lnSpc>
                <a:spcPct val="150000"/>
              </a:lnSpc>
              <a:spcBef>
                <a:spcPts val="200"/>
              </a:spcBef>
              <a:spcAft>
                <a:spcPts val="0"/>
              </a:spcAft>
              <a:buClr>
                <a:srgbClr val="3F3F3F"/>
              </a:buClr>
              <a:buSzPts val="1000"/>
              <a:buFont typeface="Arial"/>
              <a:buNone/>
            </a:pPr>
            <a:r>
              <a:rPr b="0" i="0" lang="ja-JP" sz="1000">
                <a:solidFill>
                  <a:srgbClr val="3F3F3F"/>
                </a:solidFill>
                <a:latin typeface="Meiryo"/>
                <a:ea typeface="Meiryo"/>
                <a:cs typeface="Meiryo"/>
                <a:sym typeface="Meiryo"/>
              </a:rPr>
              <a:t>勤怠の状況を一覧で確認する場合は、各種レポート画面からご確認ください。</a:t>
            </a:r>
            <a:endParaRPr b="0" i="0" sz="1000">
              <a:solidFill>
                <a:srgbClr val="3F3F3F"/>
              </a:solidFill>
              <a:latin typeface="Meiryo"/>
              <a:ea typeface="Meiryo"/>
              <a:cs typeface="Meiryo"/>
              <a:sym typeface="Meiryo"/>
            </a:endParaRPr>
          </a:p>
        </p:txBody>
      </p:sp>
      <p:pic>
        <p:nvPicPr>
          <p:cNvPr id="382" name="Google Shape;382;p17"/>
          <p:cNvPicPr preferRelativeResize="0"/>
          <p:nvPr/>
        </p:nvPicPr>
        <p:blipFill rotWithShape="1">
          <a:blip r:embed="rId4">
            <a:alphaModFix/>
          </a:blip>
          <a:srcRect b="10195" l="2915" r="3328" t="5338"/>
          <a:stretch/>
        </p:blipFill>
        <p:spPr>
          <a:xfrm>
            <a:off x="188650" y="1477025"/>
            <a:ext cx="4064301" cy="2380051"/>
          </a:xfrm>
          <a:prstGeom prst="rect">
            <a:avLst/>
          </a:prstGeom>
          <a:noFill/>
          <a:ln>
            <a:noFill/>
          </a:ln>
        </p:spPr>
      </p:pic>
      <p:pic>
        <p:nvPicPr>
          <p:cNvPr id="383" name="Google Shape;383;p17"/>
          <p:cNvPicPr preferRelativeResize="0"/>
          <p:nvPr/>
        </p:nvPicPr>
        <p:blipFill rotWithShape="1">
          <a:blip r:embed="rId5">
            <a:alphaModFix/>
          </a:blip>
          <a:srcRect b="13429" l="2362" r="3890" t="6107"/>
          <a:stretch/>
        </p:blipFill>
        <p:spPr>
          <a:xfrm>
            <a:off x="188650" y="4249575"/>
            <a:ext cx="4064299" cy="2583301"/>
          </a:xfrm>
          <a:prstGeom prst="rect">
            <a:avLst/>
          </a:prstGeom>
          <a:noFill/>
          <a:ln>
            <a:noFill/>
          </a:ln>
        </p:spPr>
      </p:pic>
      <p:sp>
        <p:nvSpPr>
          <p:cNvPr id="384" name="Google Shape;384;p17"/>
          <p:cNvSpPr/>
          <p:nvPr/>
        </p:nvSpPr>
        <p:spPr>
          <a:xfrm flipH="1">
            <a:off x="3914750" y="4505325"/>
            <a:ext cx="282600" cy="23142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85" name="Google Shape;385;p17"/>
          <p:cNvPicPr preferRelativeResize="0"/>
          <p:nvPr/>
        </p:nvPicPr>
        <p:blipFill rotWithShape="1">
          <a:blip r:embed="rId6">
            <a:alphaModFix/>
          </a:blip>
          <a:srcRect b="11687" l="2694" r="9532" t="3126"/>
          <a:stretch/>
        </p:blipFill>
        <p:spPr>
          <a:xfrm>
            <a:off x="188650" y="7016450"/>
            <a:ext cx="4064300" cy="239226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pic>
        <p:nvPicPr>
          <p:cNvPr id="391" name="Google Shape;391;p18"/>
          <p:cNvPicPr preferRelativeResize="0"/>
          <p:nvPr/>
        </p:nvPicPr>
        <p:blipFill>
          <a:blip r:embed="rId3">
            <a:alphaModFix/>
          </a:blip>
          <a:stretch>
            <a:fillRect/>
          </a:stretch>
        </p:blipFill>
        <p:spPr>
          <a:xfrm>
            <a:off x="188650" y="7031300"/>
            <a:ext cx="4064311" cy="2554350"/>
          </a:xfrm>
          <a:prstGeom prst="rect">
            <a:avLst/>
          </a:prstGeom>
          <a:noFill/>
          <a:ln>
            <a:noFill/>
          </a:ln>
        </p:spPr>
      </p:pic>
      <p:pic>
        <p:nvPicPr>
          <p:cNvPr id="392" name="Google Shape;392;p18"/>
          <p:cNvPicPr preferRelativeResize="0"/>
          <p:nvPr/>
        </p:nvPicPr>
        <p:blipFill>
          <a:blip r:embed="rId3">
            <a:alphaModFix/>
          </a:blip>
          <a:stretch>
            <a:fillRect/>
          </a:stretch>
        </p:blipFill>
        <p:spPr>
          <a:xfrm>
            <a:off x="188650" y="4265175"/>
            <a:ext cx="4064311" cy="2554350"/>
          </a:xfrm>
          <a:prstGeom prst="rect">
            <a:avLst/>
          </a:prstGeom>
          <a:noFill/>
          <a:ln>
            <a:noFill/>
          </a:ln>
        </p:spPr>
      </p:pic>
      <p:pic>
        <p:nvPicPr>
          <p:cNvPr id="393" name="Google Shape;393;p18"/>
          <p:cNvPicPr preferRelativeResize="0"/>
          <p:nvPr/>
        </p:nvPicPr>
        <p:blipFill>
          <a:blip r:embed="rId3">
            <a:alphaModFix/>
          </a:blip>
          <a:stretch>
            <a:fillRect/>
          </a:stretch>
        </p:blipFill>
        <p:spPr>
          <a:xfrm>
            <a:off x="188650" y="1477025"/>
            <a:ext cx="4064311" cy="2554350"/>
          </a:xfrm>
          <a:prstGeom prst="rect">
            <a:avLst/>
          </a:prstGeom>
          <a:noFill/>
          <a:ln>
            <a:noFill/>
          </a:ln>
        </p:spPr>
      </p:pic>
      <p:sp>
        <p:nvSpPr>
          <p:cNvPr id="394" name="Google Shape;394;p18"/>
          <p:cNvSpPr txBox="1"/>
          <p:nvPr>
            <p:ph idx="1" type="body"/>
          </p:nvPr>
        </p:nvSpPr>
        <p:spPr>
          <a:xfrm>
            <a:off x="188640" y="706700"/>
            <a:ext cx="6515543" cy="552125"/>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3F3F3F"/>
              </a:buClr>
              <a:buSzPts val="1200"/>
              <a:buFont typeface="Arial"/>
              <a:buNone/>
            </a:pPr>
            <a:r>
              <a:rPr lang="ja-JP"/>
              <a:t>出退勤打刻や休憩の取得が正しく行われているか、定期的にご確認ください。</a:t>
            </a:r>
            <a:endParaRPr/>
          </a:p>
          <a:p>
            <a:pPr indent="0" lvl="0" marL="0" marR="0" rtl="0" algn="l">
              <a:lnSpc>
                <a:spcPct val="120000"/>
              </a:lnSpc>
              <a:spcBef>
                <a:spcPts val="240"/>
              </a:spcBef>
              <a:spcAft>
                <a:spcPts val="0"/>
              </a:spcAft>
              <a:buClr>
                <a:srgbClr val="3F3F3F"/>
              </a:buClr>
              <a:buSzPts val="1200"/>
              <a:buFont typeface="Arial"/>
              <a:buNone/>
            </a:pPr>
            <a:r>
              <a:rPr lang="ja-JP"/>
              <a:t>確認するスパンが長すぎると情報収集に時間がかかり、かえって対応工数がかかります。</a:t>
            </a:r>
            <a:endParaRPr/>
          </a:p>
        </p:txBody>
      </p:sp>
      <p:sp>
        <p:nvSpPr>
          <p:cNvPr id="395" name="Google Shape;395;p18"/>
          <p:cNvSpPr txBox="1"/>
          <p:nvPr>
            <p:ph type="title"/>
          </p:nvPr>
        </p:nvSpPr>
        <p:spPr>
          <a:xfrm>
            <a:off x="-11875" y="0"/>
            <a:ext cx="5529107" cy="48850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1400"/>
              <a:buFont typeface="Meiryo"/>
              <a:buNone/>
            </a:pPr>
            <a:r>
              <a:rPr lang="ja-JP" sz="1400"/>
              <a:t>2-1.　出退勤の漏れ・誤りの確認</a:t>
            </a:r>
            <a:endParaRPr sz="1400"/>
          </a:p>
        </p:txBody>
      </p:sp>
      <p:sp>
        <p:nvSpPr>
          <p:cNvPr id="396" name="Google Shape;396;p18"/>
          <p:cNvSpPr txBox="1"/>
          <p:nvPr>
            <p:ph idx="5" type="body"/>
          </p:nvPr>
        </p:nvSpPr>
        <p:spPr>
          <a:xfrm>
            <a:off x="4365104" y="1456008"/>
            <a:ext cx="2492896"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b="1" lang="ja-JP"/>
              <a:t>＜出勤・退勤入力漏れ＞</a:t>
            </a:r>
            <a:endParaRPr/>
          </a:p>
          <a:p>
            <a:pPr indent="0" lvl="0" marL="0" rtl="0" algn="l">
              <a:lnSpc>
                <a:spcPct val="150000"/>
              </a:lnSpc>
              <a:spcBef>
                <a:spcPts val="200"/>
              </a:spcBef>
              <a:spcAft>
                <a:spcPts val="0"/>
              </a:spcAft>
              <a:buClr>
                <a:srgbClr val="3F3F3F"/>
              </a:buClr>
              <a:buSzPts val="1000"/>
              <a:buNone/>
            </a:pPr>
            <a:r>
              <a:rPr lang="ja-JP"/>
              <a:t>出勤時刻と退勤時刻が片方あるいは両方登録されていない場合、正しく集計を行うことができません。</a:t>
            </a:r>
            <a:endParaRPr/>
          </a:p>
          <a:p>
            <a:pPr indent="0" lvl="0" marL="0" rtl="0" algn="l">
              <a:lnSpc>
                <a:spcPct val="150000"/>
              </a:lnSpc>
              <a:spcBef>
                <a:spcPts val="200"/>
              </a:spcBef>
              <a:spcAft>
                <a:spcPts val="0"/>
              </a:spcAft>
              <a:buClr>
                <a:srgbClr val="3F3F3F"/>
              </a:buClr>
              <a:buSzPts val="1000"/>
              <a:buNone/>
            </a:pPr>
            <a:r>
              <a:t/>
            </a:r>
            <a:endParaRPr/>
          </a:p>
          <a:p>
            <a:pPr indent="0" lvl="0" marL="0" rtl="0" algn="l">
              <a:lnSpc>
                <a:spcPct val="150000"/>
              </a:lnSpc>
              <a:spcBef>
                <a:spcPts val="200"/>
              </a:spcBef>
              <a:spcAft>
                <a:spcPts val="0"/>
              </a:spcAft>
              <a:buClr>
                <a:srgbClr val="3F3F3F"/>
              </a:buClr>
              <a:buSzPts val="1000"/>
              <a:buNone/>
            </a:pPr>
            <a:r>
              <a:rPr lang="ja-JP"/>
              <a:t>まずは出勤日に出退勤時刻が登録されているかを確認しましょう。</a:t>
            </a:r>
            <a:endParaRPr/>
          </a:p>
        </p:txBody>
      </p:sp>
      <p:sp>
        <p:nvSpPr>
          <p:cNvPr id="397" name="Google Shape;397;p18"/>
          <p:cNvSpPr txBox="1"/>
          <p:nvPr>
            <p:ph idx="6" type="body"/>
          </p:nvPr>
        </p:nvSpPr>
        <p:spPr>
          <a:xfrm>
            <a:off x="4365104" y="4236221"/>
            <a:ext cx="2339079"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lang="ja-JP"/>
              <a:t>パターン①　エラーレポート</a:t>
            </a:r>
            <a:endParaRPr/>
          </a:p>
          <a:p>
            <a:pPr indent="0" lvl="0" marL="0" rtl="0" algn="l">
              <a:lnSpc>
                <a:spcPct val="150000"/>
              </a:lnSpc>
              <a:spcBef>
                <a:spcPts val="200"/>
              </a:spcBef>
              <a:spcAft>
                <a:spcPts val="0"/>
              </a:spcAft>
              <a:buClr>
                <a:srgbClr val="3F3F3F"/>
              </a:buClr>
              <a:buSzPts val="1000"/>
              <a:buNone/>
            </a:pPr>
            <a:r>
              <a:t/>
            </a:r>
            <a:endParaRPr/>
          </a:p>
          <a:p>
            <a:pPr indent="0" lvl="0" marL="0" rtl="0" algn="l">
              <a:lnSpc>
                <a:spcPct val="150000"/>
              </a:lnSpc>
              <a:spcBef>
                <a:spcPts val="200"/>
              </a:spcBef>
              <a:spcAft>
                <a:spcPts val="0"/>
              </a:spcAft>
              <a:buClr>
                <a:srgbClr val="3F3F3F"/>
              </a:buClr>
              <a:buSzPts val="1000"/>
              <a:buNone/>
            </a:pPr>
            <a:r>
              <a:rPr lang="ja-JP"/>
              <a:t>レポート画面で特定の期間の全社員分の出退勤</a:t>
            </a:r>
            <a:r>
              <a:rPr lang="ja-JP"/>
              <a:t>入力</a:t>
            </a:r>
            <a:r>
              <a:rPr lang="ja-JP"/>
              <a:t>漏れをまとめて確認することができます。</a:t>
            </a:r>
            <a:endParaRPr/>
          </a:p>
          <a:p>
            <a:pPr indent="0" lvl="0" marL="0" rtl="0" algn="l">
              <a:lnSpc>
                <a:spcPct val="150000"/>
              </a:lnSpc>
              <a:spcBef>
                <a:spcPts val="200"/>
              </a:spcBef>
              <a:spcAft>
                <a:spcPts val="0"/>
              </a:spcAft>
              <a:buClr>
                <a:srgbClr val="3F3F3F"/>
              </a:buClr>
              <a:buSzPts val="1000"/>
              <a:buNone/>
            </a:pPr>
            <a:r>
              <a:rPr lang="ja-JP"/>
              <a:t>修正が終わった日はグレーアウトします。</a:t>
            </a:r>
            <a:endParaRPr/>
          </a:p>
        </p:txBody>
      </p:sp>
      <p:sp>
        <p:nvSpPr>
          <p:cNvPr id="398" name="Google Shape;398;p18"/>
          <p:cNvSpPr txBox="1"/>
          <p:nvPr/>
        </p:nvSpPr>
        <p:spPr>
          <a:xfrm>
            <a:off x="4365104" y="7016822"/>
            <a:ext cx="2339079" cy="2583300"/>
          </a:xfrm>
          <a:prstGeom prst="rect">
            <a:avLst/>
          </a:prstGeom>
          <a:noFill/>
          <a:ln>
            <a:noFill/>
          </a:ln>
        </p:spPr>
        <p:txBody>
          <a:bodyPr anchorCtr="0" anchor="t" bIns="45700" lIns="90000" spcFirstLastPara="1" rIns="91425" wrap="square" tIns="45700">
            <a:normAutofit/>
          </a:bodyPr>
          <a:lstStyle/>
          <a:p>
            <a:pPr indent="0" lvl="0" marL="0" marR="0" rtl="0" algn="l">
              <a:lnSpc>
                <a:spcPct val="150000"/>
              </a:lnSpc>
              <a:spcBef>
                <a:spcPts val="0"/>
              </a:spcBef>
              <a:spcAft>
                <a:spcPts val="0"/>
              </a:spcAft>
              <a:buClr>
                <a:srgbClr val="3F3F3F"/>
              </a:buClr>
              <a:buSzPts val="1000"/>
              <a:buFont typeface="Arial"/>
              <a:buNone/>
            </a:pPr>
            <a:r>
              <a:rPr b="0" i="0" lang="ja-JP" sz="1000">
                <a:solidFill>
                  <a:srgbClr val="3F3F3F"/>
                </a:solidFill>
                <a:latin typeface="Meiryo"/>
                <a:ea typeface="Meiryo"/>
                <a:cs typeface="Meiryo"/>
                <a:sym typeface="Meiryo"/>
              </a:rPr>
              <a:t>パターン②　</a:t>
            </a:r>
            <a:r>
              <a:rPr lang="ja-JP" sz="1000">
                <a:solidFill>
                  <a:srgbClr val="3F3F3F"/>
                </a:solidFill>
                <a:latin typeface="Meiryo"/>
                <a:ea typeface="Meiryo"/>
                <a:cs typeface="Meiryo"/>
                <a:sym typeface="Meiryo"/>
              </a:rPr>
              <a:t>メール通知</a:t>
            </a:r>
            <a:endParaRPr b="0" i="0" sz="1000">
              <a:solidFill>
                <a:srgbClr val="3F3F3F"/>
              </a:solidFill>
              <a:latin typeface="Meiryo"/>
              <a:ea typeface="Meiryo"/>
              <a:cs typeface="Meiryo"/>
              <a:sym typeface="Meiryo"/>
            </a:endParaRPr>
          </a:p>
          <a:p>
            <a:pPr indent="0" lvl="0" marL="0" marR="0" rtl="0" algn="l">
              <a:lnSpc>
                <a:spcPct val="150000"/>
              </a:lnSpc>
              <a:spcBef>
                <a:spcPts val="200"/>
              </a:spcBef>
              <a:spcAft>
                <a:spcPts val="0"/>
              </a:spcAft>
              <a:buClr>
                <a:srgbClr val="3F3F3F"/>
              </a:buClr>
              <a:buSzPts val="1000"/>
              <a:buFont typeface="Arial"/>
              <a:buNone/>
            </a:pPr>
            <a:r>
              <a:t/>
            </a:r>
            <a:endParaRPr b="0" i="0" sz="1000">
              <a:solidFill>
                <a:srgbClr val="3F3F3F"/>
              </a:solidFill>
              <a:latin typeface="Meiryo"/>
              <a:ea typeface="Meiryo"/>
              <a:cs typeface="Meiryo"/>
              <a:sym typeface="Meiryo"/>
            </a:endParaRPr>
          </a:p>
          <a:p>
            <a:pPr indent="0" lvl="0" marL="0" marR="0" rtl="0" algn="l">
              <a:lnSpc>
                <a:spcPct val="150000"/>
              </a:lnSpc>
              <a:spcBef>
                <a:spcPts val="200"/>
              </a:spcBef>
              <a:spcAft>
                <a:spcPts val="0"/>
              </a:spcAft>
              <a:buClr>
                <a:srgbClr val="3F3F3F"/>
              </a:buClr>
              <a:buSzPts val="1000"/>
              <a:buFont typeface="Arial"/>
              <a:buNone/>
            </a:pPr>
            <a:r>
              <a:rPr b="0" i="0" lang="ja-JP" sz="1000">
                <a:solidFill>
                  <a:srgbClr val="3F3F3F"/>
                </a:solidFill>
                <a:latin typeface="Meiryo"/>
                <a:ea typeface="Meiryo"/>
                <a:cs typeface="Meiryo"/>
                <a:sym typeface="Meiryo"/>
              </a:rPr>
              <a:t>出退勤時刻が漏れていることを</a:t>
            </a:r>
            <a:r>
              <a:rPr lang="ja-JP" sz="1000">
                <a:solidFill>
                  <a:srgbClr val="3F3F3F"/>
                </a:solidFill>
                <a:latin typeface="Meiryo"/>
                <a:ea typeface="Meiryo"/>
                <a:cs typeface="Meiryo"/>
                <a:sym typeface="Meiryo"/>
              </a:rPr>
              <a:t>、社員本人に</a:t>
            </a:r>
            <a:r>
              <a:rPr b="0" i="0" lang="ja-JP" sz="1000">
                <a:solidFill>
                  <a:srgbClr val="3F3F3F"/>
                </a:solidFill>
                <a:latin typeface="Meiryo"/>
                <a:ea typeface="Meiryo"/>
                <a:cs typeface="Meiryo"/>
                <a:sym typeface="Meiryo"/>
              </a:rPr>
              <a:t>メール通知を行うことが可能です。</a:t>
            </a:r>
            <a:endParaRPr b="0" i="0" sz="1000">
              <a:solidFill>
                <a:srgbClr val="3F3F3F"/>
              </a:solidFill>
              <a:latin typeface="Meiryo"/>
              <a:ea typeface="Meiryo"/>
              <a:cs typeface="Meiryo"/>
              <a:sym typeface="Meiryo"/>
            </a:endParaRPr>
          </a:p>
          <a:p>
            <a:pPr indent="0" lvl="0" marL="0" marR="0" rtl="0" algn="l">
              <a:lnSpc>
                <a:spcPct val="150000"/>
              </a:lnSpc>
              <a:spcBef>
                <a:spcPts val="200"/>
              </a:spcBef>
              <a:spcAft>
                <a:spcPts val="0"/>
              </a:spcAft>
              <a:buClr>
                <a:srgbClr val="3F3F3F"/>
              </a:buClr>
              <a:buSzPts val="1000"/>
              <a:buFont typeface="Arial"/>
              <a:buNone/>
            </a:pPr>
            <a:r>
              <a:rPr lang="ja-JP" sz="1000">
                <a:solidFill>
                  <a:srgbClr val="3F3F3F"/>
                </a:solidFill>
                <a:latin typeface="Meiryo"/>
                <a:ea typeface="Meiryo"/>
                <a:cs typeface="Meiryo"/>
                <a:sym typeface="Meiryo"/>
              </a:rPr>
              <a:t>通知メールは、指定した「配信開始時間」にシステム上自動で配信されます。</a:t>
            </a:r>
            <a:endParaRPr b="0" i="0" sz="1000">
              <a:solidFill>
                <a:srgbClr val="3F3F3F"/>
              </a:solidFill>
              <a:latin typeface="Meiryo"/>
              <a:ea typeface="Meiryo"/>
              <a:cs typeface="Meiryo"/>
              <a:sym typeface="Meiryo"/>
            </a:endParaRPr>
          </a:p>
        </p:txBody>
      </p:sp>
      <p:pic>
        <p:nvPicPr>
          <p:cNvPr id="399" name="Google Shape;399;p18"/>
          <p:cNvPicPr preferRelativeResize="0"/>
          <p:nvPr/>
        </p:nvPicPr>
        <p:blipFill rotWithShape="1">
          <a:blip r:embed="rId4">
            <a:alphaModFix/>
          </a:blip>
          <a:srcRect b="5742" l="3051" r="3332" t="4394"/>
          <a:stretch/>
        </p:blipFill>
        <p:spPr>
          <a:xfrm>
            <a:off x="188650" y="1477025"/>
            <a:ext cx="4064301" cy="2554351"/>
          </a:xfrm>
          <a:prstGeom prst="rect">
            <a:avLst/>
          </a:prstGeom>
          <a:noFill/>
          <a:ln>
            <a:noFill/>
          </a:ln>
        </p:spPr>
      </p:pic>
      <p:sp>
        <p:nvSpPr>
          <p:cNvPr id="400" name="Google Shape;400;p18"/>
          <p:cNvSpPr/>
          <p:nvPr/>
        </p:nvSpPr>
        <p:spPr>
          <a:xfrm flipH="1">
            <a:off x="1057425" y="2305050"/>
            <a:ext cx="3143100" cy="7812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01" name="Google Shape;401;p18"/>
          <p:cNvPicPr preferRelativeResize="0"/>
          <p:nvPr/>
        </p:nvPicPr>
        <p:blipFill rotWithShape="1">
          <a:blip r:embed="rId5">
            <a:alphaModFix/>
          </a:blip>
          <a:srcRect b="0" l="1919" r="2111" t="2874"/>
          <a:stretch/>
        </p:blipFill>
        <p:spPr>
          <a:xfrm>
            <a:off x="188650" y="4274450"/>
            <a:ext cx="4064299" cy="2346593"/>
          </a:xfrm>
          <a:prstGeom prst="rect">
            <a:avLst/>
          </a:prstGeom>
          <a:noFill/>
          <a:ln>
            <a:noFill/>
          </a:ln>
        </p:spPr>
      </p:pic>
      <p:pic>
        <p:nvPicPr>
          <p:cNvPr id="402" name="Google Shape;402;p18"/>
          <p:cNvPicPr preferRelativeResize="0"/>
          <p:nvPr/>
        </p:nvPicPr>
        <p:blipFill rotWithShape="1">
          <a:blip r:embed="rId6">
            <a:alphaModFix/>
          </a:blip>
          <a:srcRect b="25057" l="5697" r="5971" t="5026"/>
          <a:stretch/>
        </p:blipFill>
        <p:spPr>
          <a:xfrm>
            <a:off x="188650" y="7016825"/>
            <a:ext cx="4064300" cy="25833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id="408" name="Google Shape;408;p19"/>
          <p:cNvPicPr preferRelativeResize="0"/>
          <p:nvPr/>
        </p:nvPicPr>
        <p:blipFill>
          <a:blip r:embed="rId3">
            <a:alphaModFix/>
          </a:blip>
          <a:stretch>
            <a:fillRect/>
          </a:stretch>
        </p:blipFill>
        <p:spPr>
          <a:xfrm>
            <a:off x="188650" y="7045525"/>
            <a:ext cx="4064311" cy="2554350"/>
          </a:xfrm>
          <a:prstGeom prst="rect">
            <a:avLst/>
          </a:prstGeom>
          <a:noFill/>
          <a:ln>
            <a:noFill/>
          </a:ln>
        </p:spPr>
      </p:pic>
      <p:pic>
        <p:nvPicPr>
          <p:cNvPr id="409" name="Google Shape;409;p19"/>
          <p:cNvPicPr preferRelativeResize="0"/>
          <p:nvPr/>
        </p:nvPicPr>
        <p:blipFill>
          <a:blip r:embed="rId3">
            <a:alphaModFix/>
          </a:blip>
          <a:stretch>
            <a:fillRect/>
          </a:stretch>
        </p:blipFill>
        <p:spPr>
          <a:xfrm>
            <a:off x="188650" y="1484825"/>
            <a:ext cx="4064311" cy="2554350"/>
          </a:xfrm>
          <a:prstGeom prst="rect">
            <a:avLst/>
          </a:prstGeom>
          <a:noFill/>
          <a:ln>
            <a:noFill/>
          </a:ln>
        </p:spPr>
      </p:pic>
      <p:pic>
        <p:nvPicPr>
          <p:cNvPr id="410" name="Google Shape;410;p19"/>
          <p:cNvPicPr preferRelativeResize="0"/>
          <p:nvPr/>
        </p:nvPicPr>
        <p:blipFill>
          <a:blip r:embed="rId3">
            <a:alphaModFix/>
          </a:blip>
          <a:stretch>
            <a:fillRect/>
          </a:stretch>
        </p:blipFill>
        <p:spPr>
          <a:xfrm>
            <a:off x="188650" y="4265175"/>
            <a:ext cx="4064311" cy="2554350"/>
          </a:xfrm>
          <a:prstGeom prst="rect">
            <a:avLst/>
          </a:prstGeom>
          <a:noFill/>
          <a:ln>
            <a:noFill/>
          </a:ln>
        </p:spPr>
      </p:pic>
      <p:sp>
        <p:nvSpPr>
          <p:cNvPr id="411" name="Google Shape;411;p19"/>
          <p:cNvSpPr txBox="1"/>
          <p:nvPr>
            <p:ph idx="1" type="body"/>
          </p:nvPr>
        </p:nvSpPr>
        <p:spPr>
          <a:xfrm>
            <a:off x="188640" y="706700"/>
            <a:ext cx="6515543" cy="552125"/>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3F3F3F"/>
              </a:buClr>
              <a:buSzPts val="1200"/>
              <a:buFont typeface="Arial"/>
              <a:buNone/>
            </a:pPr>
            <a:r>
              <a:rPr lang="ja-JP"/>
              <a:t>出退勤打刻や休憩の取得が正しく行われているか、定期的にご確認ください。</a:t>
            </a:r>
            <a:endParaRPr/>
          </a:p>
          <a:p>
            <a:pPr indent="0" lvl="0" marL="0" marR="0" rtl="0" algn="l">
              <a:lnSpc>
                <a:spcPct val="120000"/>
              </a:lnSpc>
              <a:spcBef>
                <a:spcPts val="240"/>
              </a:spcBef>
              <a:spcAft>
                <a:spcPts val="0"/>
              </a:spcAft>
              <a:buClr>
                <a:srgbClr val="3F3F3F"/>
              </a:buClr>
              <a:buSzPts val="1200"/>
              <a:buFont typeface="Arial"/>
              <a:buNone/>
            </a:pPr>
            <a:r>
              <a:rPr lang="ja-JP"/>
              <a:t>確認するスパンが長すぎると情報収集に時間がかかり、かえって対応工数がかかります。</a:t>
            </a:r>
            <a:endParaRPr/>
          </a:p>
        </p:txBody>
      </p:sp>
      <p:sp>
        <p:nvSpPr>
          <p:cNvPr id="412" name="Google Shape;412;p19"/>
          <p:cNvSpPr txBox="1"/>
          <p:nvPr>
            <p:ph type="title"/>
          </p:nvPr>
        </p:nvSpPr>
        <p:spPr>
          <a:xfrm>
            <a:off x="-11875" y="0"/>
            <a:ext cx="5529107" cy="48850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1400"/>
              <a:buFont typeface="Meiryo"/>
              <a:buNone/>
            </a:pPr>
            <a:r>
              <a:rPr lang="ja-JP" sz="1400"/>
              <a:t>2-2.　休憩時間が法定通り取得されているかの確認</a:t>
            </a:r>
            <a:endParaRPr sz="1400"/>
          </a:p>
        </p:txBody>
      </p:sp>
      <p:sp>
        <p:nvSpPr>
          <p:cNvPr id="413" name="Google Shape;413;p19"/>
          <p:cNvSpPr txBox="1"/>
          <p:nvPr>
            <p:ph idx="5" type="body"/>
          </p:nvPr>
        </p:nvSpPr>
        <p:spPr>
          <a:xfrm>
            <a:off x="4365104" y="1456008"/>
            <a:ext cx="2492896"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b="1" lang="ja-JP"/>
              <a:t>＜休憩時間の誤り＞</a:t>
            </a:r>
            <a:endParaRPr/>
          </a:p>
          <a:p>
            <a:pPr indent="0" lvl="0" marL="0" rtl="0" algn="l">
              <a:lnSpc>
                <a:spcPct val="150000"/>
              </a:lnSpc>
              <a:spcBef>
                <a:spcPts val="200"/>
              </a:spcBef>
              <a:spcAft>
                <a:spcPts val="0"/>
              </a:spcAft>
              <a:buClr>
                <a:srgbClr val="3F3F3F"/>
              </a:buClr>
              <a:buSzPts val="1000"/>
              <a:buNone/>
            </a:pPr>
            <a:r>
              <a:rPr lang="ja-JP"/>
              <a:t>必要な休憩時間は法律で規定されております。</a:t>
            </a:r>
            <a:endParaRPr/>
          </a:p>
          <a:p>
            <a:pPr indent="0" lvl="0" marL="0" rtl="0" algn="l">
              <a:lnSpc>
                <a:spcPct val="150000"/>
              </a:lnSpc>
              <a:spcBef>
                <a:spcPts val="200"/>
              </a:spcBef>
              <a:spcAft>
                <a:spcPts val="0"/>
              </a:spcAft>
              <a:buClr>
                <a:srgbClr val="3F3F3F"/>
              </a:buClr>
              <a:buSzPts val="1000"/>
              <a:buNone/>
            </a:pPr>
            <a:r>
              <a:t/>
            </a:r>
            <a:endParaRPr/>
          </a:p>
          <a:p>
            <a:pPr indent="0" lvl="0" marL="0" rtl="0" algn="l">
              <a:lnSpc>
                <a:spcPct val="150000"/>
              </a:lnSpc>
              <a:spcBef>
                <a:spcPts val="200"/>
              </a:spcBef>
              <a:spcAft>
                <a:spcPts val="0"/>
              </a:spcAft>
              <a:buClr>
                <a:srgbClr val="3F3F3F"/>
              </a:buClr>
              <a:buSzPts val="1000"/>
              <a:buNone/>
            </a:pPr>
            <a:r>
              <a:rPr lang="ja-JP"/>
              <a:t>特に打刻で管理している場合は、「休憩開始時刻」「休憩終了時刻」の打刻が両方行われているかご注意ください。</a:t>
            </a:r>
            <a:endParaRPr/>
          </a:p>
        </p:txBody>
      </p:sp>
      <p:sp>
        <p:nvSpPr>
          <p:cNvPr id="414" name="Google Shape;414;p19"/>
          <p:cNvSpPr txBox="1"/>
          <p:nvPr>
            <p:ph idx="6" type="body"/>
          </p:nvPr>
        </p:nvSpPr>
        <p:spPr>
          <a:xfrm>
            <a:off x="4365104" y="4236221"/>
            <a:ext cx="2339079"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lang="ja-JP"/>
              <a:t>休憩時間は、［レポート＞勤怠エラーレポート］画面よりまとめてご確認いただくことが可能です。</a:t>
            </a:r>
            <a:endParaRPr/>
          </a:p>
          <a:p>
            <a:pPr indent="0" lvl="0" marL="0" rtl="0" algn="l">
              <a:lnSpc>
                <a:spcPct val="150000"/>
              </a:lnSpc>
              <a:spcBef>
                <a:spcPts val="200"/>
              </a:spcBef>
              <a:spcAft>
                <a:spcPts val="0"/>
              </a:spcAft>
              <a:buClr>
                <a:srgbClr val="3F3F3F"/>
              </a:buClr>
              <a:buSzPts val="1000"/>
              <a:buNone/>
            </a:pPr>
            <a:r>
              <a:t/>
            </a:r>
            <a:endParaRPr/>
          </a:p>
          <a:p>
            <a:pPr indent="0" lvl="0" marL="0" rtl="0" algn="l">
              <a:lnSpc>
                <a:spcPct val="150000"/>
              </a:lnSpc>
              <a:spcBef>
                <a:spcPts val="200"/>
              </a:spcBef>
              <a:spcAft>
                <a:spcPts val="0"/>
              </a:spcAft>
              <a:buClr>
                <a:srgbClr val="3F3F3F"/>
              </a:buClr>
              <a:buSzPts val="1000"/>
              <a:buNone/>
            </a:pPr>
            <a:r>
              <a:rPr lang="ja-JP"/>
              <a:t>・休憩入力漏れ</a:t>
            </a:r>
            <a:endParaRPr/>
          </a:p>
          <a:p>
            <a:pPr indent="0" lvl="0" marL="0" rtl="0" algn="l">
              <a:lnSpc>
                <a:spcPct val="150000"/>
              </a:lnSpc>
              <a:spcBef>
                <a:spcPts val="200"/>
              </a:spcBef>
              <a:spcAft>
                <a:spcPts val="0"/>
              </a:spcAft>
              <a:buClr>
                <a:srgbClr val="3F3F3F"/>
              </a:buClr>
              <a:buSzPts val="1000"/>
              <a:buNone/>
            </a:pPr>
            <a:r>
              <a:rPr lang="ja-JP"/>
              <a:t>・休憩時間の超過</a:t>
            </a:r>
            <a:endParaRPr/>
          </a:p>
          <a:p>
            <a:pPr indent="0" lvl="0" marL="0" rtl="0" algn="l">
              <a:lnSpc>
                <a:spcPct val="150000"/>
              </a:lnSpc>
              <a:spcBef>
                <a:spcPts val="200"/>
              </a:spcBef>
              <a:spcAft>
                <a:spcPts val="0"/>
              </a:spcAft>
              <a:buClr>
                <a:srgbClr val="3F3F3F"/>
              </a:buClr>
              <a:buSzPts val="1000"/>
              <a:buNone/>
            </a:pPr>
            <a:r>
              <a:rPr lang="ja-JP"/>
              <a:t>・休憩時間の不足（8時間超）</a:t>
            </a:r>
            <a:endParaRPr/>
          </a:p>
          <a:p>
            <a:pPr indent="0" lvl="0" marL="0" rtl="0" algn="l">
              <a:lnSpc>
                <a:spcPct val="150000"/>
              </a:lnSpc>
              <a:spcBef>
                <a:spcPts val="200"/>
              </a:spcBef>
              <a:spcAft>
                <a:spcPts val="0"/>
              </a:spcAft>
              <a:buClr>
                <a:srgbClr val="3F3F3F"/>
              </a:buClr>
              <a:buSzPts val="1000"/>
              <a:buNone/>
            </a:pPr>
            <a:r>
              <a:rPr lang="ja-JP"/>
              <a:t>・休憩時間の不足（6〜8時間）</a:t>
            </a:r>
            <a:endParaRPr/>
          </a:p>
        </p:txBody>
      </p:sp>
      <p:sp>
        <p:nvSpPr>
          <p:cNvPr id="415" name="Google Shape;415;p19"/>
          <p:cNvSpPr txBox="1"/>
          <p:nvPr/>
        </p:nvSpPr>
        <p:spPr>
          <a:xfrm>
            <a:off x="4270784" y="7016434"/>
            <a:ext cx="2492896" cy="2583300"/>
          </a:xfrm>
          <a:prstGeom prst="rect">
            <a:avLst/>
          </a:prstGeom>
          <a:noFill/>
          <a:ln>
            <a:noFill/>
          </a:ln>
        </p:spPr>
        <p:txBody>
          <a:bodyPr anchorCtr="0" anchor="t" bIns="45700" lIns="90000" spcFirstLastPara="1" rIns="91425" wrap="square" tIns="45700">
            <a:normAutofit/>
          </a:bodyPr>
          <a:lstStyle/>
          <a:p>
            <a:pPr indent="0" lvl="0" marL="0" marR="0" rtl="0" algn="l">
              <a:lnSpc>
                <a:spcPct val="150000"/>
              </a:lnSpc>
              <a:spcBef>
                <a:spcPts val="0"/>
              </a:spcBef>
              <a:spcAft>
                <a:spcPts val="0"/>
              </a:spcAft>
              <a:buClr>
                <a:srgbClr val="3F3F3F"/>
              </a:buClr>
              <a:buSzPts val="1000"/>
              <a:buFont typeface="Arial"/>
              <a:buNone/>
            </a:pPr>
            <a:r>
              <a:rPr b="1" i="0" lang="ja-JP" sz="1000">
                <a:solidFill>
                  <a:srgbClr val="3F3F3F"/>
                </a:solidFill>
                <a:latin typeface="Meiryo"/>
                <a:ea typeface="Meiryo"/>
                <a:cs typeface="Meiryo"/>
                <a:sym typeface="Meiryo"/>
              </a:rPr>
              <a:t>＜休憩入力漏れ＞</a:t>
            </a:r>
            <a:endParaRPr/>
          </a:p>
          <a:p>
            <a:pPr indent="0" lvl="0" marL="0" marR="0" rtl="0" algn="l">
              <a:lnSpc>
                <a:spcPct val="150000"/>
              </a:lnSpc>
              <a:spcBef>
                <a:spcPts val="200"/>
              </a:spcBef>
              <a:spcAft>
                <a:spcPts val="0"/>
              </a:spcAft>
              <a:buClr>
                <a:srgbClr val="3F3F3F"/>
              </a:buClr>
              <a:buSzPts val="1000"/>
              <a:buFont typeface="Arial"/>
              <a:buNone/>
            </a:pPr>
            <a:r>
              <a:rPr b="0" i="0" lang="ja-JP" sz="1000">
                <a:solidFill>
                  <a:srgbClr val="3F3F3F"/>
                </a:solidFill>
                <a:latin typeface="Meiryo"/>
                <a:ea typeface="Meiryo"/>
                <a:cs typeface="Meiryo"/>
                <a:sym typeface="Meiryo"/>
              </a:rPr>
              <a:t>「休憩開始時刻」と「休憩終了時刻」のどちらか一方しか時間が入力されていない場合にエラーとして表示されます。</a:t>
            </a:r>
            <a:endParaRPr b="0" i="0" sz="1000">
              <a:solidFill>
                <a:srgbClr val="3F3F3F"/>
              </a:solidFill>
              <a:latin typeface="Meiryo"/>
              <a:ea typeface="Meiryo"/>
              <a:cs typeface="Meiryo"/>
              <a:sym typeface="Meiryo"/>
            </a:endParaRPr>
          </a:p>
        </p:txBody>
      </p:sp>
      <p:pic>
        <p:nvPicPr>
          <p:cNvPr id="416" name="Google Shape;416;p19"/>
          <p:cNvPicPr preferRelativeResize="0"/>
          <p:nvPr/>
        </p:nvPicPr>
        <p:blipFill rotWithShape="1">
          <a:blip r:embed="rId4">
            <a:alphaModFix/>
          </a:blip>
          <a:srcRect b="7160" l="3477" r="19236" t="9087"/>
          <a:stretch/>
        </p:blipFill>
        <p:spPr>
          <a:xfrm>
            <a:off x="188650" y="1477025"/>
            <a:ext cx="4064299" cy="2541949"/>
          </a:xfrm>
          <a:prstGeom prst="rect">
            <a:avLst/>
          </a:prstGeom>
          <a:noFill/>
          <a:ln>
            <a:noFill/>
          </a:ln>
        </p:spPr>
      </p:pic>
      <p:sp>
        <p:nvSpPr>
          <p:cNvPr id="417" name="Google Shape;417;p19"/>
          <p:cNvSpPr/>
          <p:nvPr/>
        </p:nvSpPr>
        <p:spPr>
          <a:xfrm flipH="1">
            <a:off x="247800" y="2486025"/>
            <a:ext cx="3562200" cy="4884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18" name="Google Shape;418;p19"/>
          <p:cNvPicPr preferRelativeResize="0"/>
          <p:nvPr/>
        </p:nvPicPr>
        <p:blipFill rotWithShape="1">
          <a:blip r:embed="rId5">
            <a:alphaModFix/>
          </a:blip>
          <a:srcRect b="29129" l="1959" r="23541" t="3252"/>
          <a:stretch/>
        </p:blipFill>
        <p:spPr>
          <a:xfrm>
            <a:off x="188650" y="4265175"/>
            <a:ext cx="4064299" cy="2400295"/>
          </a:xfrm>
          <a:prstGeom prst="rect">
            <a:avLst/>
          </a:prstGeom>
          <a:noFill/>
          <a:ln>
            <a:noFill/>
          </a:ln>
        </p:spPr>
      </p:pic>
      <p:sp>
        <p:nvSpPr>
          <p:cNvPr id="419" name="Google Shape;419;p19"/>
          <p:cNvSpPr/>
          <p:nvPr/>
        </p:nvSpPr>
        <p:spPr>
          <a:xfrm flipH="1">
            <a:off x="1533525" y="4841500"/>
            <a:ext cx="876300" cy="4449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20" name="Google Shape;420;p19"/>
          <p:cNvPicPr preferRelativeResize="0"/>
          <p:nvPr/>
        </p:nvPicPr>
        <p:blipFill rotWithShape="1">
          <a:blip r:embed="rId6">
            <a:alphaModFix/>
          </a:blip>
          <a:srcRect b="15108" l="2191" r="27117" t="24457"/>
          <a:stretch/>
        </p:blipFill>
        <p:spPr>
          <a:xfrm>
            <a:off x="188650" y="7045525"/>
            <a:ext cx="4064299" cy="2583300"/>
          </a:xfrm>
          <a:prstGeom prst="rect">
            <a:avLst/>
          </a:prstGeom>
          <a:noFill/>
          <a:ln>
            <a:noFill/>
          </a:ln>
        </p:spPr>
      </p:pic>
      <p:sp>
        <p:nvSpPr>
          <p:cNvPr id="421" name="Google Shape;421;p19"/>
          <p:cNvSpPr/>
          <p:nvPr/>
        </p:nvSpPr>
        <p:spPr>
          <a:xfrm flipH="1">
            <a:off x="247950" y="7915275"/>
            <a:ext cx="3428700" cy="3906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
          <p:cNvSpPr txBox="1"/>
          <p:nvPr>
            <p:ph idx="1" type="body"/>
          </p:nvPr>
        </p:nvSpPr>
        <p:spPr>
          <a:xfrm>
            <a:off x="335744" y="1280591"/>
            <a:ext cx="6186511" cy="6840759"/>
          </a:xfrm>
          <a:prstGeom prst="rect">
            <a:avLst/>
          </a:prstGeom>
          <a:noFill/>
          <a:ln>
            <a:noFill/>
          </a:ln>
        </p:spPr>
        <p:txBody>
          <a:bodyPr anchorCtr="0" anchor="t" bIns="45700" lIns="91425" spcFirstLastPara="1" rIns="91425" wrap="square" tIns="45700">
            <a:noAutofit/>
          </a:bodyPr>
          <a:lstStyle/>
          <a:p>
            <a:pPr indent="0" lvl="0" marL="0" marR="0" rtl="0" algn="l">
              <a:lnSpc>
                <a:spcPct val="170000"/>
              </a:lnSpc>
              <a:spcBef>
                <a:spcPts val="0"/>
              </a:spcBef>
              <a:spcAft>
                <a:spcPts val="0"/>
              </a:spcAft>
              <a:buClr>
                <a:srgbClr val="3F3F3F"/>
              </a:buClr>
              <a:buSzPts val="1200"/>
              <a:buFont typeface="Arial"/>
              <a:buNone/>
            </a:pPr>
            <a:r>
              <a:rPr b="0" i="0" lang="ja-JP" sz="1200" u="none" cap="none" strike="noStrike">
                <a:solidFill>
                  <a:srgbClr val="3F3F3F"/>
                </a:solidFill>
                <a:latin typeface="Meiryo"/>
                <a:ea typeface="Meiryo"/>
                <a:cs typeface="Meiryo"/>
                <a:sym typeface="Meiryo"/>
              </a:rPr>
              <a:t>この度は、クラウド勤怠管理システム「HRMOS勤怠 by IEYASU」にお申込いただき</a:t>
            </a:r>
            <a:endParaRPr/>
          </a:p>
          <a:p>
            <a:pPr indent="0" lvl="0" marL="0" marR="0" rtl="0" algn="l">
              <a:lnSpc>
                <a:spcPct val="170000"/>
              </a:lnSpc>
              <a:spcBef>
                <a:spcPts val="240"/>
              </a:spcBef>
              <a:spcAft>
                <a:spcPts val="0"/>
              </a:spcAft>
              <a:buClr>
                <a:srgbClr val="3F3F3F"/>
              </a:buClr>
              <a:buSzPts val="1200"/>
              <a:buFont typeface="Arial"/>
              <a:buNone/>
            </a:pPr>
            <a:r>
              <a:rPr b="0" i="0" lang="ja-JP" sz="1200" u="none" cap="none" strike="noStrike">
                <a:solidFill>
                  <a:srgbClr val="3F3F3F"/>
                </a:solidFill>
                <a:latin typeface="Meiryo"/>
                <a:ea typeface="Meiryo"/>
                <a:cs typeface="Meiryo"/>
                <a:sym typeface="Meiryo"/>
              </a:rPr>
              <a:t>誠にありがとうございます。</a:t>
            </a:r>
            <a:endParaRPr/>
          </a:p>
          <a:p>
            <a:pPr indent="0" lvl="0" marL="0" marR="0" rtl="0" algn="l">
              <a:lnSpc>
                <a:spcPct val="170000"/>
              </a:lnSpc>
              <a:spcBef>
                <a:spcPts val="240"/>
              </a:spcBef>
              <a:spcAft>
                <a:spcPts val="0"/>
              </a:spcAft>
              <a:buClr>
                <a:schemeClr val="dk1"/>
              </a:buClr>
              <a:buSzPts val="1200"/>
              <a:buFont typeface="Arial"/>
              <a:buNone/>
            </a:pPr>
            <a:r>
              <a:t/>
            </a:r>
            <a:endParaRPr b="0" i="0" sz="1200" u="none" cap="none" strike="noStrike">
              <a:solidFill>
                <a:schemeClr val="dk1"/>
              </a:solidFill>
              <a:latin typeface="Meiryo"/>
              <a:ea typeface="Meiryo"/>
              <a:cs typeface="Meiryo"/>
              <a:sym typeface="Meiryo"/>
            </a:endParaRPr>
          </a:p>
          <a:p>
            <a:pPr indent="0" lvl="0" marL="0" marR="0" rtl="0" algn="l">
              <a:lnSpc>
                <a:spcPct val="170000"/>
              </a:lnSpc>
              <a:spcBef>
                <a:spcPts val="240"/>
              </a:spcBef>
              <a:spcAft>
                <a:spcPts val="0"/>
              </a:spcAft>
              <a:buClr>
                <a:srgbClr val="3F3F3F"/>
              </a:buClr>
              <a:buSzPts val="1200"/>
              <a:buFont typeface="Arial"/>
              <a:buNone/>
            </a:pPr>
            <a:r>
              <a:rPr b="0" i="0" lang="ja-JP" sz="1200" u="none" cap="none" strike="noStrike">
                <a:solidFill>
                  <a:srgbClr val="3F3F3F"/>
                </a:solidFill>
                <a:latin typeface="Meiryo"/>
                <a:ea typeface="Meiryo"/>
                <a:cs typeface="Meiryo"/>
                <a:sym typeface="Meiryo"/>
              </a:rPr>
              <a:t>本マニュアルは、</a:t>
            </a:r>
            <a:r>
              <a:rPr b="1" i="0" lang="ja-JP" sz="1200" u="none" cap="none" strike="noStrike">
                <a:solidFill>
                  <a:srgbClr val="1B529A"/>
                </a:solidFill>
                <a:latin typeface="Meiryo"/>
                <a:ea typeface="Meiryo"/>
                <a:cs typeface="Meiryo"/>
                <a:sym typeface="Meiryo"/>
              </a:rPr>
              <a:t>人事用マニュアル</a:t>
            </a:r>
            <a:r>
              <a:rPr b="0" i="0" lang="ja-JP" sz="1200" u="none" cap="none" strike="noStrike">
                <a:solidFill>
                  <a:srgbClr val="3F3F3F"/>
                </a:solidFill>
                <a:latin typeface="Meiryo"/>
                <a:ea typeface="Meiryo"/>
                <a:cs typeface="Meiryo"/>
                <a:sym typeface="Meiryo"/>
              </a:rPr>
              <a:t>です。</a:t>
            </a:r>
            <a:endParaRPr b="0" i="0" sz="1200" u="none" cap="none" strike="noStrike">
              <a:solidFill>
                <a:srgbClr val="3F3F3F"/>
              </a:solidFill>
              <a:latin typeface="Meiryo"/>
              <a:ea typeface="Meiryo"/>
              <a:cs typeface="Meiryo"/>
              <a:sym typeface="Meiryo"/>
            </a:endParaRPr>
          </a:p>
          <a:p>
            <a:pPr indent="0" lvl="0" marL="0" marR="0" rtl="0" algn="l">
              <a:lnSpc>
                <a:spcPct val="170000"/>
              </a:lnSpc>
              <a:spcBef>
                <a:spcPts val="240"/>
              </a:spcBef>
              <a:spcAft>
                <a:spcPts val="0"/>
              </a:spcAft>
              <a:buClr>
                <a:srgbClr val="3F3F3F"/>
              </a:buClr>
              <a:buSzPts val="1200"/>
              <a:buFont typeface="Arial"/>
              <a:buNone/>
            </a:pPr>
            <a:r>
              <a:rPr b="0" i="0" lang="ja-JP" sz="1200" u="none" cap="none" strike="noStrike">
                <a:solidFill>
                  <a:srgbClr val="3F3F3F"/>
                </a:solidFill>
                <a:latin typeface="Meiryo"/>
                <a:ea typeface="Meiryo"/>
                <a:cs typeface="Meiryo"/>
                <a:sym typeface="Meiryo"/>
              </a:rPr>
              <a:t>日々の打刻や承認とは別に、人事担当者が行うチェックや給与計算システムへの連携などについてまとめております。システム管理者様に設定していただいた内容により、利用する機能が異なりますので、必要部分のみ残してスライドを削除するなど、自社用にカスタマイズをしてご利用ください。</a:t>
            </a:r>
            <a:endParaRPr/>
          </a:p>
          <a:p>
            <a:pPr indent="0" lvl="0" marL="0" marR="0" rtl="0" algn="l">
              <a:lnSpc>
                <a:spcPct val="170000"/>
              </a:lnSpc>
              <a:spcBef>
                <a:spcPts val="240"/>
              </a:spcBef>
              <a:spcAft>
                <a:spcPts val="0"/>
              </a:spcAft>
              <a:buClr>
                <a:schemeClr val="dk1"/>
              </a:buClr>
              <a:buSzPts val="1200"/>
              <a:buFont typeface="Arial"/>
              <a:buNone/>
            </a:pPr>
            <a:r>
              <a:t/>
            </a:r>
            <a:endParaRPr b="0" i="0" sz="1200" u="none" cap="none" strike="noStrike">
              <a:solidFill>
                <a:schemeClr val="dk1"/>
              </a:solidFill>
              <a:latin typeface="Meiryo"/>
              <a:ea typeface="Meiryo"/>
              <a:cs typeface="Meiryo"/>
              <a:sym typeface="Meiryo"/>
            </a:endParaRPr>
          </a:p>
          <a:p>
            <a:pPr indent="0" lvl="0" marL="0" marR="0" rtl="0" algn="l">
              <a:lnSpc>
                <a:spcPct val="170000"/>
              </a:lnSpc>
              <a:spcBef>
                <a:spcPts val="240"/>
              </a:spcBef>
              <a:spcAft>
                <a:spcPts val="0"/>
              </a:spcAft>
              <a:buClr>
                <a:schemeClr val="dk1"/>
              </a:buClr>
              <a:buSzPts val="1200"/>
              <a:buFont typeface="Arial"/>
              <a:buNone/>
            </a:pPr>
            <a:r>
              <a:t/>
            </a:r>
            <a:endParaRPr b="0" i="0" sz="1200" u="none" cap="none" strike="noStrike">
              <a:solidFill>
                <a:schemeClr val="dk1"/>
              </a:solidFill>
              <a:latin typeface="Meiryo"/>
              <a:ea typeface="Meiryo"/>
              <a:cs typeface="Meiryo"/>
              <a:sym typeface="Meiryo"/>
            </a:endParaRPr>
          </a:p>
          <a:p>
            <a:pPr indent="0" lvl="0" marL="0" marR="0" rtl="0" algn="l">
              <a:lnSpc>
                <a:spcPct val="170000"/>
              </a:lnSpc>
              <a:spcBef>
                <a:spcPts val="240"/>
              </a:spcBef>
              <a:spcAft>
                <a:spcPts val="0"/>
              </a:spcAft>
              <a:buClr>
                <a:schemeClr val="dk1"/>
              </a:buClr>
              <a:buSzPts val="1200"/>
              <a:buFont typeface="Arial"/>
              <a:buNone/>
            </a:pPr>
            <a:r>
              <a:t/>
            </a:r>
            <a:endParaRPr b="0" i="0" sz="1200" u="none" cap="none" strike="noStrike">
              <a:solidFill>
                <a:schemeClr val="dk1"/>
              </a:solidFill>
              <a:latin typeface="Meiryo"/>
              <a:ea typeface="Meiryo"/>
              <a:cs typeface="Meiryo"/>
              <a:sym typeface="Meiryo"/>
            </a:endParaRPr>
          </a:p>
          <a:p>
            <a:pPr indent="0" lvl="0" marL="0" marR="0" rtl="0" algn="l">
              <a:lnSpc>
                <a:spcPct val="170000"/>
              </a:lnSpc>
              <a:spcBef>
                <a:spcPts val="240"/>
              </a:spcBef>
              <a:spcAft>
                <a:spcPts val="0"/>
              </a:spcAft>
              <a:buClr>
                <a:schemeClr val="dk1"/>
              </a:buClr>
              <a:buSzPts val="1200"/>
              <a:buFont typeface="Arial"/>
              <a:buNone/>
            </a:pPr>
            <a:r>
              <a:t/>
            </a:r>
            <a:endParaRPr b="0" i="0" sz="1200" u="none" cap="none" strike="noStrike">
              <a:solidFill>
                <a:schemeClr val="dk1"/>
              </a:solidFill>
              <a:latin typeface="Meiryo"/>
              <a:ea typeface="Meiryo"/>
              <a:cs typeface="Meiryo"/>
              <a:sym typeface="Meiryo"/>
            </a:endParaRPr>
          </a:p>
          <a:p>
            <a:pPr indent="0" lvl="0" marL="0" marR="0" rtl="0" algn="l">
              <a:lnSpc>
                <a:spcPct val="170000"/>
              </a:lnSpc>
              <a:spcBef>
                <a:spcPts val="240"/>
              </a:spcBef>
              <a:spcAft>
                <a:spcPts val="0"/>
              </a:spcAft>
              <a:buClr>
                <a:schemeClr val="dk1"/>
              </a:buClr>
              <a:buSzPts val="1200"/>
              <a:buFont typeface="Arial"/>
              <a:buNone/>
            </a:pPr>
            <a:r>
              <a:t/>
            </a:r>
            <a:endParaRPr b="0" i="0" sz="1200" u="none" cap="none" strike="noStrike">
              <a:solidFill>
                <a:schemeClr val="dk1"/>
              </a:solidFill>
              <a:latin typeface="Meiryo"/>
              <a:ea typeface="Meiryo"/>
              <a:cs typeface="Meiryo"/>
              <a:sym typeface="Meiryo"/>
            </a:endParaRPr>
          </a:p>
          <a:p>
            <a:pPr indent="0" lvl="0" marL="0" marR="0" rtl="0" algn="l">
              <a:lnSpc>
                <a:spcPct val="170000"/>
              </a:lnSpc>
              <a:spcBef>
                <a:spcPts val="240"/>
              </a:spcBef>
              <a:spcAft>
                <a:spcPts val="0"/>
              </a:spcAft>
              <a:buClr>
                <a:schemeClr val="dk1"/>
              </a:buClr>
              <a:buSzPts val="1200"/>
              <a:buFont typeface="Arial"/>
              <a:buNone/>
            </a:pPr>
            <a:r>
              <a:t/>
            </a:r>
            <a:endParaRPr b="0" i="0" sz="1200" u="none" cap="none" strike="noStrike">
              <a:solidFill>
                <a:schemeClr val="dk1"/>
              </a:solidFill>
              <a:latin typeface="Meiryo"/>
              <a:ea typeface="Meiryo"/>
              <a:cs typeface="Meiryo"/>
              <a:sym typeface="Meiryo"/>
            </a:endParaRPr>
          </a:p>
        </p:txBody>
      </p:sp>
      <p:sp>
        <p:nvSpPr>
          <p:cNvPr id="102" name="Google Shape;102;p2"/>
          <p:cNvSpPr txBox="1"/>
          <p:nvPr>
            <p:ph type="title"/>
          </p:nvPr>
        </p:nvSpPr>
        <p:spPr>
          <a:xfrm>
            <a:off x="0" y="0"/>
            <a:ext cx="5517232" cy="48850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1600"/>
              <a:buFont typeface="Meiryo"/>
              <a:buNone/>
            </a:pPr>
            <a:r>
              <a:rPr lang="ja-JP"/>
              <a:t>はじめに</a:t>
            </a:r>
            <a:endParaRPr/>
          </a:p>
        </p:txBody>
      </p:sp>
      <p:sp>
        <p:nvSpPr>
          <p:cNvPr id="103" name="Google Shape;103;p2"/>
          <p:cNvSpPr txBox="1"/>
          <p:nvPr/>
        </p:nvSpPr>
        <p:spPr>
          <a:xfrm>
            <a:off x="260648" y="809044"/>
            <a:ext cx="633670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ja-JP" sz="1400">
                <a:solidFill>
                  <a:srgbClr val="1B529A"/>
                </a:solidFill>
                <a:latin typeface="Meiryo"/>
                <a:ea typeface="Meiryo"/>
                <a:cs typeface="Meiryo"/>
                <a:sym typeface="Meiryo"/>
              </a:rPr>
              <a:t>■</a:t>
            </a:r>
            <a:r>
              <a:rPr b="1" lang="ja-JP" sz="1400">
                <a:solidFill>
                  <a:srgbClr val="5D3A1A"/>
                </a:solidFill>
                <a:latin typeface="Meiryo"/>
                <a:ea typeface="Meiryo"/>
                <a:cs typeface="Meiryo"/>
                <a:sym typeface="Meiryo"/>
              </a:rPr>
              <a:t>  </a:t>
            </a:r>
            <a:r>
              <a:rPr b="1" lang="ja-JP" sz="1400">
                <a:solidFill>
                  <a:srgbClr val="3F3F3F"/>
                </a:solidFill>
                <a:latin typeface="Meiryo"/>
                <a:ea typeface="Meiryo"/>
                <a:cs typeface="Meiryo"/>
                <a:sym typeface="Meiryo"/>
              </a:rPr>
              <a:t>本マニュアルの目的</a:t>
            </a:r>
            <a:endParaRPr b="1" sz="1400">
              <a:solidFill>
                <a:srgbClr val="3F3F3F"/>
              </a:solidFill>
              <a:latin typeface="Meiryo"/>
              <a:ea typeface="Meiryo"/>
              <a:cs typeface="Meiryo"/>
              <a:sym typeface="Meiryo"/>
            </a:endParaRPr>
          </a:p>
        </p:txBody>
      </p:sp>
      <p:cxnSp>
        <p:nvCxnSpPr>
          <p:cNvPr id="104" name="Google Shape;104;p2"/>
          <p:cNvCxnSpPr/>
          <p:nvPr/>
        </p:nvCxnSpPr>
        <p:spPr>
          <a:xfrm>
            <a:off x="260648" y="1116822"/>
            <a:ext cx="6336704" cy="0"/>
          </a:xfrm>
          <a:prstGeom prst="straightConnector1">
            <a:avLst/>
          </a:prstGeom>
          <a:noFill/>
          <a:ln cap="flat" cmpd="sng" w="19050">
            <a:solidFill>
              <a:srgbClr val="A5A5A5"/>
            </a:solidFill>
            <a:prstDash val="dot"/>
            <a:round/>
            <a:headEnd len="sm" w="sm" type="none"/>
            <a:tailEnd len="sm" w="sm" type="non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pic>
        <p:nvPicPr>
          <p:cNvPr id="427" name="Google Shape;427;p20"/>
          <p:cNvPicPr preferRelativeResize="0"/>
          <p:nvPr/>
        </p:nvPicPr>
        <p:blipFill>
          <a:blip r:embed="rId3">
            <a:alphaModFix/>
          </a:blip>
          <a:stretch>
            <a:fillRect/>
          </a:stretch>
        </p:blipFill>
        <p:spPr>
          <a:xfrm>
            <a:off x="188650" y="7045525"/>
            <a:ext cx="4064311" cy="2554350"/>
          </a:xfrm>
          <a:prstGeom prst="rect">
            <a:avLst/>
          </a:prstGeom>
          <a:noFill/>
          <a:ln>
            <a:noFill/>
          </a:ln>
        </p:spPr>
      </p:pic>
      <p:pic>
        <p:nvPicPr>
          <p:cNvPr id="428" name="Google Shape;428;p20"/>
          <p:cNvPicPr preferRelativeResize="0"/>
          <p:nvPr/>
        </p:nvPicPr>
        <p:blipFill>
          <a:blip r:embed="rId3">
            <a:alphaModFix/>
          </a:blip>
          <a:stretch>
            <a:fillRect/>
          </a:stretch>
        </p:blipFill>
        <p:spPr>
          <a:xfrm>
            <a:off x="188650" y="1484825"/>
            <a:ext cx="4064311" cy="2554350"/>
          </a:xfrm>
          <a:prstGeom prst="rect">
            <a:avLst/>
          </a:prstGeom>
          <a:noFill/>
          <a:ln>
            <a:noFill/>
          </a:ln>
        </p:spPr>
      </p:pic>
      <p:pic>
        <p:nvPicPr>
          <p:cNvPr id="429" name="Google Shape;429;p20"/>
          <p:cNvPicPr preferRelativeResize="0"/>
          <p:nvPr/>
        </p:nvPicPr>
        <p:blipFill>
          <a:blip r:embed="rId3">
            <a:alphaModFix/>
          </a:blip>
          <a:stretch>
            <a:fillRect/>
          </a:stretch>
        </p:blipFill>
        <p:spPr>
          <a:xfrm>
            <a:off x="188650" y="4265175"/>
            <a:ext cx="4064311" cy="2554350"/>
          </a:xfrm>
          <a:prstGeom prst="rect">
            <a:avLst/>
          </a:prstGeom>
          <a:noFill/>
          <a:ln>
            <a:noFill/>
          </a:ln>
        </p:spPr>
      </p:pic>
      <p:sp>
        <p:nvSpPr>
          <p:cNvPr id="430" name="Google Shape;430;p20"/>
          <p:cNvSpPr txBox="1"/>
          <p:nvPr>
            <p:ph idx="1" type="body"/>
          </p:nvPr>
        </p:nvSpPr>
        <p:spPr>
          <a:xfrm>
            <a:off x="188640" y="706700"/>
            <a:ext cx="6515543" cy="552125"/>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3F3F3F"/>
              </a:buClr>
              <a:buSzPts val="1200"/>
              <a:buFont typeface="Arial"/>
              <a:buNone/>
            </a:pPr>
            <a:r>
              <a:rPr lang="ja-JP"/>
              <a:t>出退勤打刻や休憩の取得が正しく行われているか、定期的にご確認ください。</a:t>
            </a:r>
            <a:endParaRPr/>
          </a:p>
          <a:p>
            <a:pPr indent="0" lvl="0" marL="0" marR="0" rtl="0" algn="l">
              <a:lnSpc>
                <a:spcPct val="120000"/>
              </a:lnSpc>
              <a:spcBef>
                <a:spcPts val="240"/>
              </a:spcBef>
              <a:spcAft>
                <a:spcPts val="0"/>
              </a:spcAft>
              <a:buClr>
                <a:srgbClr val="3F3F3F"/>
              </a:buClr>
              <a:buSzPts val="1200"/>
              <a:buFont typeface="Arial"/>
              <a:buNone/>
            </a:pPr>
            <a:r>
              <a:rPr lang="ja-JP"/>
              <a:t>確認するスパンが長すぎると情報収集に時間がかかり、かえって対応工数がかかります。</a:t>
            </a:r>
            <a:endParaRPr/>
          </a:p>
        </p:txBody>
      </p:sp>
      <p:sp>
        <p:nvSpPr>
          <p:cNvPr id="431" name="Google Shape;431;p20"/>
          <p:cNvSpPr txBox="1"/>
          <p:nvPr>
            <p:ph type="title"/>
          </p:nvPr>
        </p:nvSpPr>
        <p:spPr>
          <a:xfrm>
            <a:off x="-11875" y="0"/>
            <a:ext cx="5529107" cy="48850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1400"/>
              <a:buFont typeface="Meiryo"/>
              <a:buNone/>
            </a:pPr>
            <a:r>
              <a:rPr lang="ja-JP" sz="1400"/>
              <a:t>2-2.　休憩時間が法定通り取得されているかの確認</a:t>
            </a:r>
            <a:endParaRPr sz="1400"/>
          </a:p>
        </p:txBody>
      </p:sp>
      <p:sp>
        <p:nvSpPr>
          <p:cNvPr id="432" name="Google Shape;432;p20"/>
          <p:cNvSpPr txBox="1"/>
          <p:nvPr>
            <p:ph idx="5" type="body"/>
          </p:nvPr>
        </p:nvSpPr>
        <p:spPr>
          <a:xfrm>
            <a:off x="4365104" y="1456008"/>
            <a:ext cx="2492896"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b="1" lang="ja-JP"/>
              <a:t>＜休憩時間の超過＞</a:t>
            </a:r>
            <a:endParaRPr/>
          </a:p>
          <a:p>
            <a:pPr indent="0" lvl="0" marL="0" rtl="0" algn="l">
              <a:lnSpc>
                <a:spcPct val="150000"/>
              </a:lnSpc>
              <a:spcBef>
                <a:spcPts val="200"/>
              </a:spcBef>
              <a:spcAft>
                <a:spcPts val="0"/>
              </a:spcAft>
              <a:buClr>
                <a:srgbClr val="3F3F3F"/>
              </a:buClr>
              <a:buSzPts val="1000"/>
              <a:buNone/>
            </a:pPr>
            <a:r>
              <a:rPr lang="ja-JP"/>
              <a:t>1日の勤務時間より休憩時間が長い場合に、エラーとして表示されます。</a:t>
            </a:r>
            <a:endParaRPr/>
          </a:p>
        </p:txBody>
      </p:sp>
      <p:sp>
        <p:nvSpPr>
          <p:cNvPr id="433" name="Google Shape;433;p20"/>
          <p:cNvSpPr txBox="1"/>
          <p:nvPr>
            <p:ph idx="6" type="body"/>
          </p:nvPr>
        </p:nvSpPr>
        <p:spPr>
          <a:xfrm>
            <a:off x="4365104" y="4236221"/>
            <a:ext cx="2339079"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b="1" lang="ja-JP"/>
              <a:t>＜休憩時間の不足（8時間超）＞</a:t>
            </a:r>
            <a:endParaRPr/>
          </a:p>
          <a:p>
            <a:pPr indent="0" lvl="0" marL="0" rtl="0" algn="l">
              <a:lnSpc>
                <a:spcPct val="150000"/>
              </a:lnSpc>
              <a:spcBef>
                <a:spcPts val="200"/>
              </a:spcBef>
              <a:spcAft>
                <a:spcPts val="0"/>
              </a:spcAft>
              <a:buClr>
                <a:srgbClr val="3F3F3F"/>
              </a:buClr>
              <a:buSzPts val="1000"/>
              <a:buNone/>
            </a:pPr>
            <a:r>
              <a:rPr lang="ja-JP"/>
              <a:t>労働時間が8時間を超えており休憩時間が1時間未満の場合に、エラーとして表示されます。</a:t>
            </a:r>
            <a:endParaRPr/>
          </a:p>
        </p:txBody>
      </p:sp>
      <p:sp>
        <p:nvSpPr>
          <p:cNvPr id="434" name="Google Shape;434;p20"/>
          <p:cNvSpPr txBox="1"/>
          <p:nvPr/>
        </p:nvSpPr>
        <p:spPr>
          <a:xfrm>
            <a:off x="4270784" y="7016434"/>
            <a:ext cx="2492896" cy="2583300"/>
          </a:xfrm>
          <a:prstGeom prst="rect">
            <a:avLst/>
          </a:prstGeom>
          <a:noFill/>
          <a:ln>
            <a:noFill/>
          </a:ln>
        </p:spPr>
        <p:txBody>
          <a:bodyPr anchorCtr="0" anchor="t" bIns="45700" lIns="90000" spcFirstLastPara="1" rIns="91425" wrap="square" tIns="45700">
            <a:normAutofit/>
          </a:bodyPr>
          <a:lstStyle/>
          <a:p>
            <a:pPr indent="0" lvl="0" marL="0" marR="0" rtl="0" algn="l">
              <a:lnSpc>
                <a:spcPct val="150000"/>
              </a:lnSpc>
              <a:spcBef>
                <a:spcPts val="0"/>
              </a:spcBef>
              <a:spcAft>
                <a:spcPts val="0"/>
              </a:spcAft>
              <a:buClr>
                <a:srgbClr val="3F3F3F"/>
              </a:buClr>
              <a:buSzPts val="1000"/>
              <a:buFont typeface="Arial"/>
              <a:buNone/>
            </a:pPr>
            <a:r>
              <a:rPr b="1" i="0" lang="ja-JP" sz="1000">
                <a:solidFill>
                  <a:srgbClr val="3F3F3F"/>
                </a:solidFill>
                <a:latin typeface="Meiryo"/>
                <a:ea typeface="Meiryo"/>
                <a:cs typeface="Meiryo"/>
                <a:sym typeface="Meiryo"/>
              </a:rPr>
              <a:t>＜休憩時間の不足（6〜8時間）＞</a:t>
            </a:r>
            <a:endParaRPr/>
          </a:p>
          <a:p>
            <a:pPr indent="0" lvl="0" marL="0" marR="0" rtl="0" algn="l">
              <a:lnSpc>
                <a:spcPct val="150000"/>
              </a:lnSpc>
              <a:spcBef>
                <a:spcPts val="200"/>
              </a:spcBef>
              <a:spcAft>
                <a:spcPts val="0"/>
              </a:spcAft>
              <a:buClr>
                <a:srgbClr val="3F3F3F"/>
              </a:buClr>
              <a:buSzPts val="1000"/>
              <a:buFont typeface="Arial"/>
              <a:buNone/>
            </a:pPr>
            <a:r>
              <a:rPr b="0" i="0" lang="ja-JP" sz="1000">
                <a:solidFill>
                  <a:srgbClr val="3F3F3F"/>
                </a:solidFill>
                <a:latin typeface="Meiryo"/>
                <a:ea typeface="Meiryo"/>
                <a:cs typeface="Meiryo"/>
                <a:sym typeface="Meiryo"/>
              </a:rPr>
              <a:t>労働時間が6時間以上8時間以内で休憩時間が45分未満の場合に、エラーとして表示されます。</a:t>
            </a:r>
            <a:endParaRPr b="0" i="0" sz="1000">
              <a:solidFill>
                <a:srgbClr val="3F3F3F"/>
              </a:solidFill>
              <a:latin typeface="Meiryo"/>
              <a:ea typeface="Meiryo"/>
              <a:cs typeface="Meiryo"/>
              <a:sym typeface="Meiryo"/>
            </a:endParaRPr>
          </a:p>
        </p:txBody>
      </p:sp>
      <p:pic>
        <p:nvPicPr>
          <p:cNvPr id="435" name="Google Shape;435;p20"/>
          <p:cNvPicPr preferRelativeResize="0"/>
          <p:nvPr/>
        </p:nvPicPr>
        <p:blipFill rotWithShape="1">
          <a:blip r:embed="rId4">
            <a:alphaModFix/>
          </a:blip>
          <a:srcRect b="31354" l="3756" r="31244" t="10377"/>
          <a:stretch/>
        </p:blipFill>
        <p:spPr>
          <a:xfrm>
            <a:off x="188650" y="1477025"/>
            <a:ext cx="4064300" cy="2554350"/>
          </a:xfrm>
          <a:prstGeom prst="rect">
            <a:avLst/>
          </a:prstGeom>
          <a:noFill/>
          <a:ln>
            <a:noFill/>
          </a:ln>
        </p:spPr>
      </p:pic>
      <p:pic>
        <p:nvPicPr>
          <p:cNvPr id="436" name="Google Shape;436;p20"/>
          <p:cNvPicPr preferRelativeResize="0"/>
          <p:nvPr/>
        </p:nvPicPr>
        <p:blipFill rotWithShape="1">
          <a:blip r:embed="rId5">
            <a:alphaModFix/>
          </a:blip>
          <a:srcRect b="29985" l="2912" r="34864" t="17620"/>
          <a:stretch/>
        </p:blipFill>
        <p:spPr>
          <a:xfrm>
            <a:off x="188650" y="4265175"/>
            <a:ext cx="4064300" cy="2554351"/>
          </a:xfrm>
          <a:prstGeom prst="rect">
            <a:avLst/>
          </a:prstGeom>
          <a:noFill/>
          <a:ln>
            <a:noFill/>
          </a:ln>
        </p:spPr>
      </p:pic>
      <p:pic>
        <p:nvPicPr>
          <p:cNvPr id="437" name="Google Shape;437;p20"/>
          <p:cNvPicPr preferRelativeResize="0"/>
          <p:nvPr/>
        </p:nvPicPr>
        <p:blipFill rotWithShape="1">
          <a:blip r:embed="rId6">
            <a:alphaModFix/>
          </a:blip>
          <a:srcRect b="24230" l="3751" r="29723" t="19577"/>
          <a:stretch/>
        </p:blipFill>
        <p:spPr>
          <a:xfrm>
            <a:off x="188650" y="7045525"/>
            <a:ext cx="4064301" cy="2554350"/>
          </a:xfrm>
          <a:prstGeom prst="rect">
            <a:avLst/>
          </a:prstGeom>
          <a:noFill/>
          <a:ln>
            <a:noFill/>
          </a:ln>
        </p:spPr>
      </p:pic>
      <p:sp>
        <p:nvSpPr>
          <p:cNvPr id="438" name="Google Shape;438;p20"/>
          <p:cNvSpPr/>
          <p:nvPr/>
        </p:nvSpPr>
        <p:spPr>
          <a:xfrm flipH="1">
            <a:off x="238425" y="2552700"/>
            <a:ext cx="3428700" cy="7146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9" name="Google Shape;439;p20"/>
          <p:cNvSpPr/>
          <p:nvPr/>
        </p:nvSpPr>
        <p:spPr>
          <a:xfrm flipH="1">
            <a:off x="238425" y="5331500"/>
            <a:ext cx="3428700" cy="7146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0" name="Google Shape;440;p20"/>
          <p:cNvSpPr/>
          <p:nvPr/>
        </p:nvSpPr>
        <p:spPr>
          <a:xfrm flipH="1">
            <a:off x="238425" y="8110300"/>
            <a:ext cx="3428700" cy="7146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pic>
        <p:nvPicPr>
          <p:cNvPr id="446" name="Google Shape;446;p21"/>
          <p:cNvPicPr preferRelativeResize="0"/>
          <p:nvPr/>
        </p:nvPicPr>
        <p:blipFill>
          <a:blip r:embed="rId3">
            <a:alphaModFix/>
          </a:blip>
          <a:stretch>
            <a:fillRect/>
          </a:stretch>
        </p:blipFill>
        <p:spPr>
          <a:xfrm>
            <a:off x="188650" y="7045525"/>
            <a:ext cx="4064311" cy="2554350"/>
          </a:xfrm>
          <a:prstGeom prst="rect">
            <a:avLst/>
          </a:prstGeom>
          <a:noFill/>
          <a:ln>
            <a:noFill/>
          </a:ln>
        </p:spPr>
      </p:pic>
      <p:pic>
        <p:nvPicPr>
          <p:cNvPr id="447" name="Google Shape;447;p21"/>
          <p:cNvPicPr preferRelativeResize="0"/>
          <p:nvPr/>
        </p:nvPicPr>
        <p:blipFill>
          <a:blip r:embed="rId3">
            <a:alphaModFix/>
          </a:blip>
          <a:stretch>
            <a:fillRect/>
          </a:stretch>
        </p:blipFill>
        <p:spPr>
          <a:xfrm>
            <a:off x="188650" y="1484825"/>
            <a:ext cx="4064311" cy="2554350"/>
          </a:xfrm>
          <a:prstGeom prst="rect">
            <a:avLst/>
          </a:prstGeom>
          <a:noFill/>
          <a:ln>
            <a:noFill/>
          </a:ln>
        </p:spPr>
      </p:pic>
      <p:sp>
        <p:nvSpPr>
          <p:cNvPr id="448" name="Google Shape;448;p21"/>
          <p:cNvSpPr txBox="1"/>
          <p:nvPr>
            <p:ph idx="1" type="body"/>
          </p:nvPr>
        </p:nvSpPr>
        <p:spPr>
          <a:xfrm>
            <a:off x="188640" y="706700"/>
            <a:ext cx="6515543" cy="552125"/>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3F3F3F"/>
              </a:buClr>
              <a:buSzPts val="1200"/>
              <a:buFont typeface="Arial"/>
              <a:buNone/>
            </a:pPr>
            <a:r>
              <a:rPr lang="ja-JP"/>
              <a:t>必要に応じて勤怠データを正しいものに修正ください。</a:t>
            </a:r>
            <a:endParaRPr/>
          </a:p>
          <a:p>
            <a:pPr indent="0" lvl="0" marL="0" marR="0" rtl="0" algn="l">
              <a:lnSpc>
                <a:spcPct val="120000"/>
              </a:lnSpc>
              <a:spcBef>
                <a:spcPts val="240"/>
              </a:spcBef>
              <a:spcAft>
                <a:spcPts val="0"/>
              </a:spcAft>
              <a:buClr>
                <a:srgbClr val="3F3F3F"/>
              </a:buClr>
              <a:buSzPts val="1200"/>
              <a:buFont typeface="Arial"/>
              <a:buNone/>
            </a:pPr>
            <a:r>
              <a:rPr lang="ja-JP"/>
              <a:t>修正は本人、もしくは代理で承認者かシステム管理者が行います。</a:t>
            </a:r>
            <a:endParaRPr/>
          </a:p>
        </p:txBody>
      </p:sp>
      <p:sp>
        <p:nvSpPr>
          <p:cNvPr id="449" name="Google Shape;449;p21"/>
          <p:cNvSpPr txBox="1"/>
          <p:nvPr>
            <p:ph type="title"/>
          </p:nvPr>
        </p:nvSpPr>
        <p:spPr>
          <a:xfrm>
            <a:off x="-11875" y="0"/>
            <a:ext cx="5529107" cy="48850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1400"/>
              <a:buFont typeface="Meiryo"/>
              <a:buNone/>
            </a:pPr>
            <a:r>
              <a:rPr lang="ja-JP" sz="1400"/>
              <a:t>2-3.　勤怠データの修正</a:t>
            </a:r>
            <a:endParaRPr sz="1400"/>
          </a:p>
        </p:txBody>
      </p:sp>
      <p:sp>
        <p:nvSpPr>
          <p:cNvPr id="450" name="Google Shape;450;p21"/>
          <p:cNvSpPr txBox="1"/>
          <p:nvPr>
            <p:ph idx="5" type="body"/>
          </p:nvPr>
        </p:nvSpPr>
        <p:spPr>
          <a:xfrm>
            <a:off x="4365104" y="1456008"/>
            <a:ext cx="2492896"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b="1" lang="ja-JP"/>
              <a:t>＜社員が勤怠データを修正する＞</a:t>
            </a:r>
            <a:endParaRPr/>
          </a:p>
          <a:p>
            <a:pPr indent="0" lvl="0" marL="0" rtl="0" algn="l">
              <a:lnSpc>
                <a:spcPct val="150000"/>
              </a:lnSpc>
              <a:spcBef>
                <a:spcPts val="200"/>
              </a:spcBef>
              <a:spcAft>
                <a:spcPts val="0"/>
              </a:spcAft>
              <a:buClr>
                <a:srgbClr val="3F3F3F"/>
              </a:buClr>
              <a:buSzPts val="1000"/>
              <a:buNone/>
            </a:pPr>
            <a:r>
              <a:rPr lang="ja-JP"/>
              <a:t>勤怠データの修正は、社員本人も行うことが可能です。</a:t>
            </a:r>
            <a:endParaRPr/>
          </a:p>
          <a:p>
            <a:pPr indent="0" lvl="0" marL="0" rtl="0" algn="l">
              <a:lnSpc>
                <a:spcPct val="150000"/>
              </a:lnSpc>
              <a:spcBef>
                <a:spcPts val="200"/>
              </a:spcBef>
              <a:spcAft>
                <a:spcPts val="0"/>
              </a:spcAft>
              <a:buClr>
                <a:srgbClr val="3F3F3F"/>
              </a:buClr>
              <a:buSzPts val="1000"/>
              <a:buNone/>
            </a:pPr>
            <a:r>
              <a:t/>
            </a:r>
            <a:endParaRPr/>
          </a:p>
          <a:p>
            <a:pPr indent="0" lvl="0" marL="0" rtl="0" algn="l">
              <a:lnSpc>
                <a:spcPct val="150000"/>
              </a:lnSpc>
              <a:spcBef>
                <a:spcPts val="200"/>
              </a:spcBef>
              <a:spcAft>
                <a:spcPts val="0"/>
              </a:spcAft>
              <a:buClr>
                <a:srgbClr val="3F3F3F"/>
              </a:buClr>
              <a:buSzPts val="1000"/>
              <a:buNone/>
            </a:pPr>
            <a:r>
              <a:rPr lang="ja-JP"/>
              <a:t>［日次勤怠］画面の該当日の鉛筆マークから編集画面に移動して、正しい内容に修正ください。</a:t>
            </a:r>
            <a:endParaRPr/>
          </a:p>
        </p:txBody>
      </p:sp>
      <p:sp>
        <p:nvSpPr>
          <p:cNvPr id="451" name="Google Shape;451;p21"/>
          <p:cNvSpPr txBox="1"/>
          <p:nvPr>
            <p:ph idx="6" type="body"/>
          </p:nvPr>
        </p:nvSpPr>
        <p:spPr>
          <a:xfrm>
            <a:off x="4365104" y="4236221"/>
            <a:ext cx="2339079"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b="1" lang="ja-JP"/>
              <a:t>＜申請されたデータを差し戻す＞</a:t>
            </a:r>
            <a:endParaRPr b="1"/>
          </a:p>
          <a:p>
            <a:pPr indent="0" lvl="0" marL="0" rtl="0" algn="l">
              <a:lnSpc>
                <a:spcPct val="150000"/>
              </a:lnSpc>
              <a:spcBef>
                <a:spcPts val="200"/>
              </a:spcBef>
              <a:spcAft>
                <a:spcPts val="0"/>
              </a:spcAft>
              <a:buClr>
                <a:srgbClr val="3F3F3F"/>
              </a:buClr>
              <a:buSzPts val="1000"/>
              <a:buNone/>
            </a:pPr>
            <a:r>
              <a:rPr lang="ja-JP"/>
              <a:t>社員が修正を行わず日次勤怠の「申請」を行なった後、承認者が「差し戻し」を行うことが可能です。</a:t>
            </a:r>
            <a:endParaRPr/>
          </a:p>
          <a:p>
            <a:pPr indent="0" lvl="0" marL="0" rtl="0" algn="l">
              <a:lnSpc>
                <a:spcPct val="150000"/>
              </a:lnSpc>
              <a:spcBef>
                <a:spcPts val="200"/>
              </a:spcBef>
              <a:spcAft>
                <a:spcPts val="0"/>
              </a:spcAft>
              <a:buClr>
                <a:srgbClr val="3F3F3F"/>
              </a:buClr>
              <a:buSzPts val="1000"/>
              <a:buNone/>
            </a:pPr>
            <a:r>
              <a:t/>
            </a:r>
            <a:endParaRPr/>
          </a:p>
          <a:p>
            <a:pPr indent="0" lvl="0" marL="0" rtl="0" algn="l">
              <a:lnSpc>
                <a:spcPct val="150000"/>
              </a:lnSpc>
              <a:spcBef>
                <a:spcPts val="200"/>
              </a:spcBef>
              <a:spcAft>
                <a:spcPts val="0"/>
              </a:spcAft>
              <a:buClr>
                <a:srgbClr val="3F3F3F"/>
              </a:buClr>
              <a:buSzPts val="1000"/>
              <a:buNone/>
            </a:pPr>
            <a:r>
              <a:rPr lang="ja-JP"/>
              <a:t>差し戻しを行う際には修正箇所を記載することで、問い合わせの工数を削減できます。</a:t>
            </a:r>
            <a:endParaRPr/>
          </a:p>
        </p:txBody>
      </p:sp>
      <p:sp>
        <p:nvSpPr>
          <p:cNvPr id="452" name="Google Shape;452;p21"/>
          <p:cNvSpPr txBox="1"/>
          <p:nvPr/>
        </p:nvSpPr>
        <p:spPr>
          <a:xfrm>
            <a:off x="4347692" y="7041232"/>
            <a:ext cx="2339079" cy="2583300"/>
          </a:xfrm>
          <a:prstGeom prst="rect">
            <a:avLst/>
          </a:prstGeom>
          <a:noFill/>
          <a:ln>
            <a:noFill/>
          </a:ln>
        </p:spPr>
        <p:txBody>
          <a:bodyPr anchorCtr="0" anchor="t" bIns="45700" lIns="90000" spcFirstLastPara="1" rIns="91425" wrap="square" tIns="45700">
            <a:normAutofit/>
          </a:bodyPr>
          <a:lstStyle/>
          <a:p>
            <a:pPr indent="0" lvl="0" marL="0" marR="0" rtl="0" algn="l">
              <a:lnSpc>
                <a:spcPct val="150000"/>
              </a:lnSpc>
              <a:spcBef>
                <a:spcPts val="0"/>
              </a:spcBef>
              <a:spcAft>
                <a:spcPts val="0"/>
              </a:spcAft>
              <a:buClr>
                <a:srgbClr val="3F3F3F"/>
              </a:buClr>
              <a:buSzPts val="1000"/>
              <a:buFont typeface="Arial"/>
              <a:buNone/>
            </a:pPr>
            <a:r>
              <a:rPr b="1" i="0" lang="ja-JP" sz="1000">
                <a:solidFill>
                  <a:srgbClr val="3F3F3F"/>
                </a:solidFill>
                <a:latin typeface="Meiryo"/>
                <a:ea typeface="Meiryo"/>
                <a:cs typeface="Meiryo"/>
                <a:sym typeface="Meiryo"/>
              </a:rPr>
              <a:t>＜社員の申請をもとに修正する＞</a:t>
            </a:r>
            <a:endParaRPr b="1" i="0" sz="1000">
              <a:solidFill>
                <a:srgbClr val="3F3F3F"/>
              </a:solidFill>
              <a:latin typeface="Meiryo"/>
              <a:ea typeface="Meiryo"/>
              <a:cs typeface="Meiryo"/>
              <a:sym typeface="Meiryo"/>
            </a:endParaRPr>
          </a:p>
          <a:p>
            <a:pPr indent="0" lvl="0" marL="0" marR="0" rtl="0" algn="l">
              <a:lnSpc>
                <a:spcPct val="150000"/>
              </a:lnSpc>
              <a:spcBef>
                <a:spcPts val="200"/>
              </a:spcBef>
              <a:spcAft>
                <a:spcPts val="0"/>
              </a:spcAft>
              <a:buClr>
                <a:srgbClr val="3F3F3F"/>
              </a:buClr>
              <a:buSzPts val="1000"/>
              <a:buFont typeface="Arial"/>
              <a:buNone/>
            </a:pPr>
            <a:r>
              <a:rPr b="0" i="0" lang="ja-JP" sz="1000">
                <a:solidFill>
                  <a:srgbClr val="3F3F3F"/>
                </a:solidFill>
                <a:latin typeface="Meiryo"/>
                <a:ea typeface="Meiryo"/>
                <a:cs typeface="Meiryo"/>
                <a:sym typeface="Meiryo"/>
              </a:rPr>
              <a:t>社員が希望する修正内容を「届出申請」した後、承認者が「承認」をすることで勤怠データを変更することも可能です。</a:t>
            </a:r>
            <a:endParaRPr b="0" i="0" sz="1000">
              <a:solidFill>
                <a:srgbClr val="3F3F3F"/>
              </a:solidFill>
              <a:latin typeface="Meiryo"/>
              <a:ea typeface="Meiryo"/>
              <a:cs typeface="Meiryo"/>
              <a:sym typeface="Meiryo"/>
            </a:endParaRPr>
          </a:p>
          <a:p>
            <a:pPr indent="0" lvl="0" marL="0" marR="0" rtl="0" algn="l">
              <a:lnSpc>
                <a:spcPct val="150000"/>
              </a:lnSpc>
              <a:spcBef>
                <a:spcPts val="200"/>
              </a:spcBef>
              <a:spcAft>
                <a:spcPts val="0"/>
              </a:spcAft>
              <a:buClr>
                <a:srgbClr val="3F3F3F"/>
              </a:buClr>
              <a:buSzPts val="1000"/>
              <a:buFont typeface="Arial"/>
              <a:buNone/>
            </a:pPr>
            <a:r>
              <a:t/>
            </a:r>
            <a:endParaRPr b="0" i="0" sz="1000">
              <a:solidFill>
                <a:srgbClr val="3F3F3F"/>
              </a:solidFill>
              <a:latin typeface="Meiryo"/>
              <a:ea typeface="Meiryo"/>
              <a:cs typeface="Meiryo"/>
              <a:sym typeface="Meiryo"/>
            </a:endParaRPr>
          </a:p>
          <a:p>
            <a:pPr indent="0" lvl="0" marL="0" marR="0" rtl="0" algn="l">
              <a:lnSpc>
                <a:spcPct val="150000"/>
              </a:lnSpc>
              <a:spcBef>
                <a:spcPts val="200"/>
              </a:spcBef>
              <a:spcAft>
                <a:spcPts val="0"/>
              </a:spcAft>
              <a:buClr>
                <a:srgbClr val="3F3F3F"/>
              </a:buClr>
              <a:buSzPts val="1000"/>
              <a:buFont typeface="Arial"/>
              <a:buNone/>
            </a:pPr>
            <a:r>
              <a:rPr b="0" i="0" lang="ja-JP" sz="1000">
                <a:solidFill>
                  <a:srgbClr val="3F3F3F"/>
                </a:solidFill>
                <a:latin typeface="Meiryo"/>
                <a:ea typeface="Meiryo"/>
                <a:cs typeface="Meiryo"/>
                <a:sym typeface="Meiryo"/>
              </a:rPr>
              <a:t>社員本人は［日次勤怠］画面の該当日の鉛筆マークから、［届出］画面に直接移動することができます。</a:t>
            </a:r>
            <a:endParaRPr b="0" i="0" sz="1000">
              <a:solidFill>
                <a:srgbClr val="3F3F3F"/>
              </a:solidFill>
              <a:latin typeface="Meiryo"/>
              <a:ea typeface="Meiryo"/>
              <a:cs typeface="Meiryo"/>
              <a:sym typeface="Meiryo"/>
            </a:endParaRPr>
          </a:p>
        </p:txBody>
      </p:sp>
      <p:pic>
        <p:nvPicPr>
          <p:cNvPr id="453" name="Google Shape;453;p21"/>
          <p:cNvPicPr preferRelativeResize="0"/>
          <p:nvPr/>
        </p:nvPicPr>
        <p:blipFill rotWithShape="1">
          <a:blip r:embed="rId4">
            <a:alphaModFix/>
          </a:blip>
          <a:srcRect b="45431" l="2361" r="51697" t="6810"/>
          <a:stretch/>
        </p:blipFill>
        <p:spPr>
          <a:xfrm>
            <a:off x="188650" y="1477025"/>
            <a:ext cx="4064300" cy="2554350"/>
          </a:xfrm>
          <a:prstGeom prst="rect">
            <a:avLst/>
          </a:prstGeom>
          <a:noFill/>
          <a:ln>
            <a:noFill/>
          </a:ln>
        </p:spPr>
      </p:pic>
      <p:sp>
        <p:nvSpPr>
          <p:cNvPr id="454" name="Google Shape;454;p21"/>
          <p:cNvSpPr/>
          <p:nvPr/>
        </p:nvSpPr>
        <p:spPr>
          <a:xfrm flipH="1">
            <a:off x="352875" y="3619500"/>
            <a:ext cx="628200" cy="3189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55" name="Google Shape;455;p21"/>
          <p:cNvPicPr preferRelativeResize="0"/>
          <p:nvPr/>
        </p:nvPicPr>
        <p:blipFill>
          <a:blip r:embed="rId3">
            <a:alphaModFix/>
          </a:blip>
          <a:stretch>
            <a:fillRect/>
          </a:stretch>
        </p:blipFill>
        <p:spPr>
          <a:xfrm>
            <a:off x="188650" y="4265175"/>
            <a:ext cx="4064311" cy="2554350"/>
          </a:xfrm>
          <a:prstGeom prst="rect">
            <a:avLst/>
          </a:prstGeom>
          <a:noFill/>
          <a:ln>
            <a:noFill/>
          </a:ln>
        </p:spPr>
      </p:pic>
      <p:pic>
        <p:nvPicPr>
          <p:cNvPr id="456" name="Google Shape;456;p21"/>
          <p:cNvPicPr preferRelativeResize="0"/>
          <p:nvPr/>
        </p:nvPicPr>
        <p:blipFill rotWithShape="1">
          <a:blip r:embed="rId5">
            <a:alphaModFix/>
          </a:blip>
          <a:srcRect b="8876" l="2746" r="28078" t="29648"/>
          <a:stretch/>
        </p:blipFill>
        <p:spPr>
          <a:xfrm>
            <a:off x="188650" y="4285450"/>
            <a:ext cx="4064301" cy="2513950"/>
          </a:xfrm>
          <a:prstGeom prst="rect">
            <a:avLst/>
          </a:prstGeom>
          <a:noFill/>
          <a:ln>
            <a:noFill/>
          </a:ln>
        </p:spPr>
      </p:pic>
      <p:sp>
        <p:nvSpPr>
          <p:cNvPr id="457" name="Google Shape;457;p21"/>
          <p:cNvSpPr/>
          <p:nvPr/>
        </p:nvSpPr>
        <p:spPr>
          <a:xfrm flipH="1">
            <a:off x="188550" y="5814625"/>
            <a:ext cx="4064400" cy="3189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58" name="Google Shape;458;p21"/>
          <p:cNvSpPr/>
          <p:nvPr/>
        </p:nvSpPr>
        <p:spPr>
          <a:xfrm flipH="1">
            <a:off x="2838550" y="6496050"/>
            <a:ext cx="703200" cy="2529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59" name="Google Shape;459;p21"/>
          <p:cNvPicPr preferRelativeResize="0"/>
          <p:nvPr/>
        </p:nvPicPr>
        <p:blipFill rotWithShape="1">
          <a:blip r:embed="rId6">
            <a:alphaModFix/>
          </a:blip>
          <a:srcRect b="8259" l="5963" r="14202" t="3680"/>
          <a:stretch/>
        </p:blipFill>
        <p:spPr>
          <a:xfrm>
            <a:off x="188550" y="7045675"/>
            <a:ext cx="4064401" cy="2494186"/>
          </a:xfrm>
          <a:prstGeom prst="rect">
            <a:avLst/>
          </a:prstGeom>
          <a:noFill/>
          <a:ln>
            <a:noFill/>
          </a:ln>
        </p:spPr>
      </p:pic>
      <p:sp>
        <p:nvSpPr>
          <p:cNvPr id="460" name="Google Shape;460;p21"/>
          <p:cNvSpPr/>
          <p:nvPr/>
        </p:nvSpPr>
        <p:spPr>
          <a:xfrm flipH="1">
            <a:off x="188625" y="7224725"/>
            <a:ext cx="316200" cy="1620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1" name="Google Shape;461;p21"/>
          <p:cNvSpPr/>
          <p:nvPr/>
        </p:nvSpPr>
        <p:spPr>
          <a:xfrm flipH="1">
            <a:off x="188750" y="9091625"/>
            <a:ext cx="1521000" cy="4482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pic>
        <p:nvPicPr>
          <p:cNvPr id="467" name="Google Shape;467;p22"/>
          <p:cNvPicPr preferRelativeResize="0"/>
          <p:nvPr/>
        </p:nvPicPr>
        <p:blipFill>
          <a:blip r:embed="rId3">
            <a:alphaModFix/>
          </a:blip>
          <a:stretch>
            <a:fillRect/>
          </a:stretch>
        </p:blipFill>
        <p:spPr>
          <a:xfrm>
            <a:off x="188650" y="1484825"/>
            <a:ext cx="4064311" cy="2554350"/>
          </a:xfrm>
          <a:prstGeom prst="rect">
            <a:avLst/>
          </a:prstGeom>
          <a:noFill/>
          <a:ln>
            <a:noFill/>
          </a:ln>
        </p:spPr>
      </p:pic>
      <p:pic>
        <p:nvPicPr>
          <p:cNvPr id="468" name="Google Shape;468;p22"/>
          <p:cNvPicPr preferRelativeResize="0"/>
          <p:nvPr/>
        </p:nvPicPr>
        <p:blipFill>
          <a:blip r:embed="rId3">
            <a:alphaModFix/>
          </a:blip>
          <a:stretch>
            <a:fillRect/>
          </a:stretch>
        </p:blipFill>
        <p:spPr>
          <a:xfrm>
            <a:off x="188650" y="4265175"/>
            <a:ext cx="4064311" cy="2554350"/>
          </a:xfrm>
          <a:prstGeom prst="rect">
            <a:avLst/>
          </a:prstGeom>
          <a:noFill/>
          <a:ln>
            <a:noFill/>
          </a:ln>
        </p:spPr>
      </p:pic>
      <p:sp>
        <p:nvSpPr>
          <p:cNvPr id="469" name="Google Shape;469;p22"/>
          <p:cNvSpPr txBox="1"/>
          <p:nvPr>
            <p:ph idx="1" type="body"/>
          </p:nvPr>
        </p:nvSpPr>
        <p:spPr>
          <a:xfrm>
            <a:off x="188640" y="706700"/>
            <a:ext cx="6515543" cy="552125"/>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3F3F3F"/>
              </a:buClr>
              <a:buSzPts val="1200"/>
              <a:buFont typeface="Arial"/>
              <a:buNone/>
            </a:pPr>
            <a:r>
              <a:rPr lang="ja-JP"/>
              <a:t>必要に応じて勤怠データを正しいものに修正ください。</a:t>
            </a:r>
            <a:endParaRPr/>
          </a:p>
          <a:p>
            <a:pPr indent="0" lvl="0" marL="0" marR="0" rtl="0" algn="l">
              <a:lnSpc>
                <a:spcPct val="120000"/>
              </a:lnSpc>
              <a:spcBef>
                <a:spcPts val="240"/>
              </a:spcBef>
              <a:spcAft>
                <a:spcPts val="0"/>
              </a:spcAft>
              <a:buClr>
                <a:srgbClr val="3F3F3F"/>
              </a:buClr>
              <a:buSzPts val="1200"/>
              <a:buFont typeface="Arial"/>
              <a:buNone/>
            </a:pPr>
            <a:r>
              <a:rPr lang="ja-JP"/>
              <a:t>修正は本人、もしくは代理で承認者かシステム管理者が行います。</a:t>
            </a:r>
            <a:endParaRPr/>
          </a:p>
        </p:txBody>
      </p:sp>
      <p:sp>
        <p:nvSpPr>
          <p:cNvPr id="470" name="Google Shape;470;p22"/>
          <p:cNvSpPr txBox="1"/>
          <p:nvPr>
            <p:ph type="title"/>
          </p:nvPr>
        </p:nvSpPr>
        <p:spPr>
          <a:xfrm>
            <a:off x="-11875" y="0"/>
            <a:ext cx="5529107" cy="48850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1400"/>
              <a:buFont typeface="Meiryo"/>
              <a:buNone/>
            </a:pPr>
            <a:r>
              <a:rPr lang="ja-JP" sz="1400"/>
              <a:t>2-3.　勤怠データの修正</a:t>
            </a:r>
            <a:endParaRPr sz="1400"/>
          </a:p>
        </p:txBody>
      </p:sp>
      <p:sp>
        <p:nvSpPr>
          <p:cNvPr id="471" name="Google Shape;471;p22"/>
          <p:cNvSpPr txBox="1"/>
          <p:nvPr>
            <p:ph idx="5" type="body"/>
          </p:nvPr>
        </p:nvSpPr>
        <p:spPr>
          <a:xfrm>
            <a:off x="4365104" y="1456008"/>
            <a:ext cx="2492896"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b="1" lang="ja-JP"/>
              <a:t>＜承認者・管理者が勤怠データを修正する＞</a:t>
            </a:r>
            <a:endParaRPr/>
          </a:p>
          <a:p>
            <a:pPr indent="0" lvl="0" marL="0" rtl="0" algn="l">
              <a:lnSpc>
                <a:spcPct val="150000"/>
              </a:lnSpc>
              <a:spcBef>
                <a:spcPts val="200"/>
              </a:spcBef>
              <a:spcAft>
                <a:spcPts val="0"/>
              </a:spcAft>
              <a:buClr>
                <a:srgbClr val="3F3F3F"/>
              </a:buClr>
              <a:buSzPts val="1000"/>
              <a:buNone/>
            </a:pPr>
            <a:r>
              <a:rPr lang="ja-JP"/>
              <a:t>承認者とシステム管理者も、鉛筆マークから勤怠編集を行うことが可能です。</a:t>
            </a:r>
            <a:endParaRPr/>
          </a:p>
          <a:p>
            <a:pPr indent="0" lvl="0" marL="0" rtl="0" algn="l">
              <a:lnSpc>
                <a:spcPct val="150000"/>
              </a:lnSpc>
              <a:spcBef>
                <a:spcPts val="200"/>
              </a:spcBef>
              <a:spcAft>
                <a:spcPts val="0"/>
              </a:spcAft>
              <a:buClr>
                <a:srgbClr val="3F3F3F"/>
              </a:buClr>
              <a:buSzPts val="1000"/>
              <a:buNone/>
            </a:pPr>
            <a:r>
              <a:t/>
            </a:r>
            <a:endParaRPr/>
          </a:p>
          <a:p>
            <a:pPr indent="0" lvl="0" marL="0" rtl="0" algn="l">
              <a:lnSpc>
                <a:spcPct val="150000"/>
              </a:lnSpc>
              <a:spcBef>
                <a:spcPts val="200"/>
              </a:spcBef>
              <a:spcAft>
                <a:spcPts val="0"/>
              </a:spcAft>
              <a:buClr>
                <a:srgbClr val="3F3F3F"/>
              </a:buClr>
              <a:buSzPts val="1000"/>
              <a:buNone/>
            </a:pPr>
            <a:r>
              <a:rPr lang="ja-JP"/>
              <a:t>承認者とシステム管理者は、日次勤怠の「申請」「承認」後にも勤怠修正できます。</a:t>
            </a:r>
            <a:endParaRPr/>
          </a:p>
        </p:txBody>
      </p:sp>
      <p:sp>
        <p:nvSpPr>
          <p:cNvPr id="472" name="Google Shape;472;p22"/>
          <p:cNvSpPr txBox="1"/>
          <p:nvPr>
            <p:ph idx="6" type="body"/>
          </p:nvPr>
        </p:nvSpPr>
        <p:spPr>
          <a:xfrm>
            <a:off x="4365104" y="4236221"/>
            <a:ext cx="2339079"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b="1" lang="ja-JP"/>
              <a:t>＜CSVでまとめて修正する＞</a:t>
            </a:r>
            <a:endParaRPr b="1"/>
          </a:p>
          <a:p>
            <a:pPr indent="0" lvl="0" marL="0" rtl="0" algn="l">
              <a:lnSpc>
                <a:spcPct val="150000"/>
              </a:lnSpc>
              <a:spcBef>
                <a:spcPts val="200"/>
              </a:spcBef>
              <a:spcAft>
                <a:spcPts val="0"/>
              </a:spcAft>
              <a:buClr>
                <a:srgbClr val="3F3F3F"/>
              </a:buClr>
              <a:buSzPts val="1000"/>
              <a:buNone/>
            </a:pPr>
            <a:r>
              <a:rPr lang="ja-JP"/>
              <a:t>修正箇所が多い場合、CSVでまとめて修正を行うことが可能です。</a:t>
            </a:r>
            <a:endParaRPr/>
          </a:p>
          <a:p>
            <a:pPr indent="0" lvl="0" marL="0" rtl="0" algn="l">
              <a:lnSpc>
                <a:spcPct val="150000"/>
              </a:lnSpc>
              <a:spcBef>
                <a:spcPts val="200"/>
              </a:spcBef>
              <a:spcAft>
                <a:spcPts val="0"/>
              </a:spcAft>
              <a:buClr>
                <a:srgbClr val="3F3F3F"/>
              </a:buClr>
              <a:buSzPts val="1000"/>
              <a:buNone/>
            </a:pPr>
            <a:r>
              <a:t/>
            </a:r>
            <a:endParaRPr/>
          </a:p>
          <a:p>
            <a:pPr indent="0" lvl="0" marL="0" rtl="0" algn="l">
              <a:lnSpc>
                <a:spcPct val="150000"/>
              </a:lnSpc>
              <a:spcBef>
                <a:spcPts val="200"/>
              </a:spcBef>
              <a:spcAft>
                <a:spcPts val="0"/>
              </a:spcAft>
              <a:buClr>
                <a:srgbClr val="3F3F3F"/>
              </a:buClr>
              <a:buSzPts val="1000"/>
              <a:buNone/>
            </a:pPr>
            <a:r>
              <a:rPr lang="ja-JP"/>
              <a:t>［レポート＞月締状況レポート］画面から「勤怠CSV出力」を行い、正しいデータに修正してから「勤怠CSV登録」してください。</a:t>
            </a:r>
            <a:endParaRPr/>
          </a:p>
        </p:txBody>
      </p:sp>
      <p:pic>
        <p:nvPicPr>
          <p:cNvPr id="473" name="Google Shape;473;p22"/>
          <p:cNvPicPr preferRelativeResize="0"/>
          <p:nvPr/>
        </p:nvPicPr>
        <p:blipFill rotWithShape="1">
          <a:blip r:embed="rId4">
            <a:alphaModFix/>
          </a:blip>
          <a:srcRect b="6212" l="2548" r="6773" t="3092"/>
          <a:stretch/>
        </p:blipFill>
        <p:spPr>
          <a:xfrm>
            <a:off x="188650" y="1477025"/>
            <a:ext cx="4064301" cy="2402772"/>
          </a:xfrm>
          <a:prstGeom prst="rect">
            <a:avLst/>
          </a:prstGeom>
          <a:noFill/>
          <a:ln>
            <a:noFill/>
          </a:ln>
        </p:spPr>
      </p:pic>
      <p:sp>
        <p:nvSpPr>
          <p:cNvPr id="474" name="Google Shape;474;p22"/>
          <p:cNvSpPr/>
          <p:nvPr/>
        </p:nvSpPr>
        <p:spPr>
          <a:xfrm flipH="1">
            <a:off x="188625" y="1866900"/>
            <a:ext cx="240000" cy="20622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5" name="Google Shape;475;p22"/>
          <p:cNvSpPr/>
          <p:nvPr/>
        </p:nvSpPr>
        <p:spPr>
          <a:xfrm flipH="1">
            <a:off x="3943300" y="1866900"/>
            <a:ext cx="276300" cy="20130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76" name="Google Shape;476;p22"/>
          <p:cNvPicPr preferRelativeResize="0"/>
          <p:nvPr/>
        </p:nvPicPr>
        <p:blipFill rotWithShape="1">
          <a:blip r:embed="rId5">
            <a:alphaModFix/>
          </a:blip>
          <a:srcRect b="49035" l="1019" r="49946" t="2961"/>
          <a:stretch/>
        </p:blipFill>
        <p:spPr>
          <a:xfrm>
            <a:off x="188650" y="4265175"/>
            <a:ext cx="4064300" cy="253263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23"/>
          <p:cNvSpPr txBox="1"/>
          <p:nvPr/>
        </p:nvSpPr>
        <p:spPr>
          <a:xfrm>
            <a:off x="0" y="4304928"/>
            <a:ext cx="6858000" cy="648072"/>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1B529A"/>
              </a:buClr>
              <a:buSzPts val="2800"/>
              <a:buFont typeface="Arial"/>
              <a:buNone/>
            </a:pPr>
            <a:r>
              <a:rPr b="1" lang="ja-JP" sz="2800">
                <a:solidFill>
                  <a:srgbClr val="1B529A"/>
                </a:solidFill>
                <a:latin typeface="Meiryo"/>
                <a:ea typeface="Meiryo"/>
                <a:cs typeface="Meiryo"/>
                <a:sym typeface="Meiryo"/>
              </a:rPr>
              <a:t>3. 勤怠確定と給与計算</a:t>
            </a:r>
            <a:endParaRPr b="1" sz="2000">
              <a:solidFill>
                <a:srgbClr val="1B529A"/>
              </a:solidFill>
              <a:latin typeface="Meiryo"/>
              <a:ea typeface="Meiryo"/>
              <a:cs typeface="Meiryo"/>
              <a:sym typeface="Meiry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pic>
        <p:nvPicPr>
          <p:cNvPr id="488" name="Google Shape;488;p24"/>
          <p:cNvPicPr preferRelativeResize="0"/>
          <p:nvPr/>
        </p:nvPicPr>
        <p:blipFill>
          <a:blip r:embed="rId3">
            <a:alphaModFix/>
          </a:blip>
          <a:stretch>
            <a:fillRect/>
          </a:stretch>
        </p:blipFill>
        <p:spPr>
          <a:xfrm>
            <a:off x="188650" y="7045525"/>
            <a:ext cx="4064311" cy="2554350"/>
          </a:xfrm>
          <a:prstGeom prst="rect">
            <a:avLst/>
          </a:prstGeom>
          <a:noFill/>
          <a:ln>
            <a:noFill/>
          </a:ln>
        </p:spPr>
      </p:pic>
      <p:pic>
        <p:nvPicPr>
          <p:cNvPr id="489" name="Google Shape;489;p24"/>
          <p:cNvPicPr preferRelativeResize="0"/>
          <p:nvPr/>
        </p:nvPicPr>
        <p:blipFill>
          <a:blip r:embed="rId3">
            <a:alphaModFix/>
          </a:blip>
          <a:stretch>
            <a:fillRect/>
          </a:stretch>
        </p:blipFill>
        <p:spPr>
          <a:xfrm>
            <a:off x="188650" y="1484825"/>
            <a:ext cx="4064311" cy="2554350"/>
          </a:xfrm>
          <a:prstGeom prst="rect">
            <a:avLst/>
          </a:prstGeom>
          <a:noFill/>
          <a:ln>
            <a:noFill/>
          </a:ln>
        </p:spPr>
      </p:pic>
      <p:pic>
        <p:nvPicPr>
          <p:cNvPr id="490" name="Google Shape;490;p24"/>
          <p:cNvPicPr preferRelativeResize="0"/>
          <p:nvPr/>
        </p:nvPicPr>
        <p:blipFill>
          <a:blip r:embed="rId3">
            <a:alphaModFix/>
          </a:blip>
          <a:stretch>
            <a:fillRect/>
          </a:stretch>
        </p:blipFill>
        <p:spPr>
          <a:xfrm>
            <a:off x="188650" y="4265175"/>
            <a:ext cx="4064311" cy="2554350"/>
          </a:xfrm>
          <a:prstGeom prst="rect">
            <a:avLst/>
          </a:prstGeom>
          <a:noFill/>
          <a:ln>
            <a:noFill/>
          </a:ln>
        </p:spPr>
      </p:pic>
      <p:sp>
        <p:nvSpPr>
          <p:cNvPr id="491" name="Google Shape;491;p24"/>
          <p:cNvSpPr txBox="1"/>
          <p:nvPr>
            <p:ph idx="1" type="body"/>
          </p:nvPr>
        </p:nvSpPr>
        <p:spPr>
          <a:xfrm>
            <a:off x="188640" y="706700"/>
            <a:ext cx="6515543" cy="552125"/>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3F3F3F"/>
              </a:buClr>
              <a:buSzPts val="1200"/>
              <a:buFont typeface="Arial"/>
              <a:buNone/>
            </a:pPr>
            <a:r>
              <a:rPr lang="ja-JP"/>
              <a:t>月締確定を行わなくても勤怠データの出力は可能です。</a:t>
            </a:r>
            <a:endParaRPr/>
          </a:p>
          <a:p>
            <a:pPr indent="0" lvl="0" marL="0" marR="0" rtl="0" algn="l">
              <a:lnSpc>
                <a:spcPct val="120000"/>
              </a:lnSpc>
              <a:spcBef>
                <a:spcPts val="240"/>
              </a:spcBef>
              <a:spcAft>
                <a:spcPts val="0"/>
              </a:spcAft>
              <a:buClr>
                <a:srgbClr val="3F3F3F"/>
              </a:buClr>
              <a:buSzPts val="1200"/>
              <a:buFont typeface="Arial"/>
              <a:buNone/>
            </a:pPr>
            <a:r>
              <a:rPr lang="ja-JP"/>
              <a:t>勤怠を固めるという意味で、確定処理を行なっていただくことをおすすめしております。</a:t>
            </a:r>
            <a:endParaRPr/>
          </a:p>
        </p:txBody>
      </p:sp>
      <p:sp>
        <p:nvSpPr>
          <p:cNvPr id="492" name="Google Shape;492;p24"/>
          <p:cNvSpPr txBox="1"/>
          <p:nvPr>
            <p:ph type="title"/>
          </p:nvPr>
        </p:nvSpPr>
        <p:spPr>
          <a:xfrm>
            <a:off x="-11875" y="0"/>
            <a:ext cx="5529107" cy="48850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1400"/>
              <a:buFont typeface="Meiryo"/>
              <a:buNone/>
            </a:pPr>
            <a:r>
              <a:rPr lang="ja-JP" sz="1400"/>
              <a:t>3-1.   月締確定処理</a:t>
            </a:r>
            <a:endParaRPr sz="1400"/>
          </a:p>
        </p:txBody>
      </p:sp>
      <p:sp>
        <p:nvSpPr>
          <p:cNvPr id="493" name="Google Shape;493;p24"/>
          <p:cNvSpPr txBox="1"/>
          <p:nvPr>
            <p:ph idx="5" type="body"/>
          </p:nvPr>
        </p:nvSpPr>
        <p:spPr>
          <a:xfrm>
            <a:off x="4365104" y="1456008"/>
            <a:ext cx="2339079"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b="1" lang="ja-JP"/>
              <a:t>＜月締確定＞</a:t>
            </a:r>
            <a:endParaRPr b="1"/>
          </a:p>
          <a:p>
            <a:pPr indent="0" lvl="0" marL="0" rtl="0" algn="l">
              <a:lnSpc>
                <a:spcPct val="150000"/>
              </a:lnSpc>
              <a:spcBef>
                <a:spcPts val="200"/>
              </a:spcBef>
              <a:spcAft>
                <a:spcPts val="0"/>
              </a:spcAft>
              <a:buClr>
                <a:srgbClr val="3F3F3F"/>
              </a:buClr>
              <a:buSzPts val="1000"/>
              <a:buNone/>
            </a:pPr>
            <a:r>
              <a:rPr lang="ja-JP"/>
              <a:t>月締確定を行なっていただくことを推奨しております。</a:t>
            </a:r>
            <a:endParaRPr/>
          </a:p>
          <a:p>
            <a:pPr indent="0" lvl="0" marL="0" rtl="0" algn="l">
              <a:lnSpc>
                <a:spcPct val="150000"/>
              </a:lnSpc>
              <a:spcBef>
                <a:spcPts val="200"/>
              </a:spcBef>
              <a:spcAft>
                <a:spcPts val="0"/>
              </a:spcAft>
              <a:buClr>
                <a:srgbClr val="3F3F3F"/>
              </a:buClr>
              <a:buSzPts val="1000"/>
              <a:buNone/>
            </a:pPr>
            <a:r>
              <a:t/>
            </a:r>
            <a:endParaRPr/>
          </a:p>
          <a:p>
            <a:pPr indent="0" lvl="0" marL="0" rtl="0" algn="l">
              <a:lnSpc>
                <a:spcPct val="150000"/>
              </a:lnSpc>
              <a:spcBef>
                <a:spcPts val="200"/>
              </a:spcBef>
              <a:spcAft>
                <a:spcPts val="0"/>
              </a:spcAft>
              <a:buClr>
                <a:srgbClr val="3F3F3F"/>
              </a:buClr>
              <a:buSzPts val="1000"/>
              <a:buNone/>
            </a:pPr>
            <a:r>
              <a:rPr lang="ja-JP"/>
              <a:t>［月締状況レポート］画面にてご対応ください。</a:t>
            </a:r>
            <a:endParaRPr/>
          </a:p>
          <a:p>
            <a:pPr indent="0" lvl="0" marL="0" rtl="0" algn="l">
              <a:lnSpc>
                <a:spcPct val="150000"/>
              </a:lnSpc>
              <a:spcBef>
                <a:spcPts val="200"/>
              </a:spcBef>
              <a:spcAft>
                <a:spcPts val="0"/>
              </a:spcAft>
              <a:buClr>
                <a:srgbClr val="3F3F3F"/>
              </a:buClr>
              <a:buSzPts val="1000"/>
              <a:buNone/>
            </a:pPr>
            <a:r>
              <a:rPr lang="ja-JP"/>
              <a:t>本画面にて、社員ごとの申請承認状況も確認を行うことが可能ですので、必要に応じてシステム外で対応依頼を行います。</a:t>
            </a:r>
            <a:endParaRPr/>
          </a:p>
        </p:txBody>
      </p:sp>
      <p:sp>
        <p:nvSpPr>
          <p:cNvPr id="494" name="Google Shape;494;p24"/>
          <p:cNvSpPr txBox="1"/>
          <p:nvPr>
            <p:ph idx="6" type="body"/>
          </p:nvPr>
        </p:nvSpPr>
        <p:spPr>
          <a:xfrm>
            <a:off x="4365104" y="4236221"/>
            <a:ext cx="2339079"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lang="ja-JP"/>
              <a:t>月締確定を行うことで以下影響があります。</a:t>
            </a:r>
            <a:endParaRPr/>
          </a:p>
          <a:p>
            <a:pPr indent="0" lvl="0" marL="0" rtl="0" algn="l">
              <a:lnSpc>
                <a:spcPct val="150000"/>
              </a:lnSpc>
              <a:spcBef>
                <a:spcPts val="200"/>
              </a:spcBef>
              <a:spcAft>
                <a:spcPts val="0"/>
              </a:spcAft>
              <a:buClr>
                <a:srgbClr val="3F3F3F"/>
              </a:buClr>
              <a:buSzPts val="1000"/>
              <a:buNone/>
            </a:pPr>
            <a:r>
              <a:t/>
            </a:r>
            <a:endParaRPr/>
          </a:p>
          <a:p>
            <a:pPr indent="0" lvl="0" marL="0" rtl="0" algn="l">
              <a:lnSpc>
                <a:spcPct val="150000"/>
              </a:lnSpc>
              <a:spcBef>
                <a:spcPts val="200"/>
              </a:spcBef>
              <a:spcAft>
                <a:spcPts val="0"/>
              </a:spcAft>
              <a:buClr>
                <a:srgbClr val="3F3F3F"/>
              </a:buClr>
              <a:buSzPts val="1000"/>
              <a:buNone/>
            </a:pPr>
            <a:r>
              <a:rPr lang="ja-JP"/>
              <a:t>①システム管理者を除き、集計内容の変更ができない</a:t>
            </a:r>
            <a:endParaRPr/>
          </a:p>
          <a:p>
            <a:pPr indent="0" lvl="0" marL="0" rtl="0" algn="l">
              <a:lnSpc>
                <a:spcPct val="150000"/>
              </a:lnSpc>
              <a:spcBef>
                <a:spcPts val="200"/>
              </a:spcBef>
              <a:spcAft>
                <a:spcPts val="0"/>
              </a:spcAft>
              <a:buClr>
                <a:srgbClr val="3F3F3F"/>
              </a:buClr>
              <a:buSzPts val="1000"/>
              <a:buNone/>
            </a:pPr>
            <a:r>
              <a:rPr lang="ja-JP"/>
              <a:t>②届出の際にエラーが出る</a:t>
            </a:r>
            <a:endParaRPr/>
          </a:p>
          <a:p>
            <a:pPr indent="0" lvl="0" marL="0" rtl="0" algn="l">
              <a:lnSpc>
                <a:spcPct val="150000"/>
              </a:lnSpc>
              <a:spcBef>
                <a:spcPts val="200"/>
              </a:spcBef>
              <a:spcAft>
                <a:spcPts val="0"/>
              </a:spcAft>
              <a:buClr>
                <a:srgbClr val="3F3F3F"/>
              </a:buClr>
              <a:buSzPts val="1000"/>
              <a:buNone/>
            </a:pPr>
            <a:r>
              <a:rPr lang="ja-JP"/>
              <a:t>③設定変更の影響を受けない</a:t>
            </a:r>
            <a:endParaRPr/>
          </a:p>
        </p:txBody>
      </p:sp>
      <p:sp>
        <p:nvSpPr>
          <p:cNvPr id="495" name="Google Shape;495;p24"/>
          <p:cNvSpPr txBox="1"/>
          <p:nvPr/>
        </p:nvSpPr>
        <p:spPr>
          <a:xfrm>
            <a:off x="4365104" y="7076014"/>
            <a:ext cx="2339079" cy="2583300"/>
          </a:xfrm>
          <a:prstGeom prst="rect">
            <a:avLst/>
          </a:prstGeom>
          <a:noFill/>
          <a:ln>
            <a:noFill/>
          </a:ln>
        </p:spPr>
        <p:txBody>
          <a:bodyPr anchorCtr="0" anchor="t" bIns="45700" lIns="90000" spcFirstLastPara="1" rIns="91425" wrap="square" tIns="45700">
            <a:normAutofit/>
          </a:bodyPr>
          <a:lstStyle/>
          <a:p>
            <a:pPr indent="0" lvl="0" marL="0" marR="0" rtl="0" algn="l">
              <a:lnSpc>
                <a:spcPct val="150000"/>
              </a:lnSpc>
              <a:spcBef>
                <a:spcPts val="0"/>
              </a:spcBef>
              <a:spcAft>
                <a:spcPts val="0"/>
              </a:spcAft>
              <a:buClr>
                <a:srgbClr val="3F3F3F"/>
              </a:buClr>
              <a:buSzPts val="1000"/>
              <a:buFont typeface="Arial"/>
              <a:buNone/>
            </a:pPr>
            <a:r>
              <a:rPr b="0" i="0" lang="ja-JP" sz="1000">
                <a:solidFill>
                  <a:srgbClr val="3F3F3F"/>
                </a:solidFill>
                <a:latin typeface="Meiryo"/>
                <a:ea typeface="Meiryo"/>
                <a:cs typeface="Meiryo"/>
                <a:sym typeface="Meiryo"/>
              </a:rPr>
              <a:t>万一、月締確定を行なったあとに勤怠修正の必要が出た場合、確定解除を行います。</a:t>
            </a:r>
            <a:endParaRPr b="0" i="0" sz="1000">
              <a:solidFill>
                <a:srgbClr val="3F3F3F"/>
              </a:solidFill>
              <a:latin typeface="Meiryo"/>
              <a:ea typeface="Meiryo"/>
              <a:cs typeface="Meiryo"/>
              <a:sym typeface="Meiryo"/>
            </a:endParaRPr>
          </a:p>
          <a:p>
            <a:pPr indent="0" lvl="0" marL="0" marR="0" rtl="0" algn="l">
              <a:lnSpc>
                <a:spcPct val="150000"/>
              </a:lnSpc>
              <a:spcBef>
                <a:spcPts val="200"/>
              </a:spcBef>
              <a:spcAft>
                <a:spcPts val="0"/>
              </a:spcAft>
              <a:buClr>
                <a:srgbClr val="3F3F3F"/>
              </a:buClr>
              <a:buSzPts val="1000"/>
              <a:buFont typeface="Arial"/>
              <a:buNone/>
            </a:pPr>
            <a:r>
              <a:t/>
            </a:r>
            <a:endParaRPr b="0" i="0" sz="1000">
              <a:solidFill>
                <a:srgbClr val="3F3F3F"/>
              </a:solidFill>
              <a:latin typeface="Meiryo"/>
              <a:ea typeface="Meiryo"/>
              <a:cs typeface="Meiryo"/>
              <a:sym typeface="Meiryo"/>
            </a:endParaRPr>
          </a:p>
          <a:p>
            <a:pPr indent="0" lvl="0" marL="0" marR="0" rtl="0" algn="l">
              <a:lnSpc>
                <a:spcPct val="150000"/>
              </a:lnSpc>
              <a:spcBef>
                <a:spcPts val="200"/>
              </a:spcBef>
              <a:spcAft>
                <a:spcPts val="0"/>
              </a:spcAft>
              <a:buClr>
                <a:srgbClr val="3F3F3F"/>
              </a:buClr>
              <a:buSzPts val="1000"/>
              <a:buFont typeface="Arial"/>
              <a:buNone/>
            </a:pPr>
            <a:r>
              <a:rPr b="0" i="0" lang="ja-JP" sz="1000">
                <a:solidFill>
                  <a:srgbClr val="3F3F3F"/>
                </a:solidFill>
                <a:latin typeface="Meiryo"/>
                <a:ea typeface="Meiryo"/>
                <a:cs typeface="Meiryo"/>
                <a:sym typeface="Meiryo"/>
              </a:rPr>
              <a:t>必要な修正を行なったあとに、必ず再度月締確定を行なってください。</a:t>
            </a:r>
            <a:endParaRPr b="0" i="0" sz="1000">
              <a:solidFill>
                <a:srgbClr val="3F3F3F"/>
              </a:solidFill>
              <a:latin typeface="Meiryo"/>
              <a:ea typeface="Meiryo"/>
              <a:cs typeface="Meiryo"/>
              <a:sym typeface="Meiryo"/>
            </a:endParaRPr>
          </a:p>
        </p:txBody>
      </p:sp>
      <p:pic>
        <p:nvPicPr>
          <p:cNvPr id="496" name="Google Shape;496;p24"/>
          <p:cNvPicPr preferRelativeResize="0"/>
          <p:nvPr/>
        </p:nvPicPr>
        <p:blipFill rotWithShape="1">
          <a:blip r:embed="rId4">
            <a:alphaModFix/>
          </a:blip>
          <a:srcRect b="10195" l="2915" r="3328" t="5338"/>
          <a:stretch/>
        </p:blipFill>
        <p:spPr>
          <a:xfrm>
            <a:off x="188650" y="1477025"/>
            <a:ext cx="4064301" cy="2380051"/>
          </a:xfrm>
          <a:prstGeom prst="rect">
            <a:avLst/>
          </a:prstGeom>
          <a:noFill/>
          <a:ln>
            <a:noFill/>
          </a:ln>
        </p:spPr>
      </p:pic>
      <p:pic>
        <p:nvPicPr>
          <p:cNvPr id="497" name="Google Shape;497;p24"/>
          <p:cNvPicPr preferRelativeResize="0"/>
          <p:nvPr/>
        </p:nvPicPr>
        <p:blipFill rotWithShape="1">
          <a:blip r:embed="rId5">
            <a:alphaModFix/>
          </a:blip>
          <a:srcRect b="42201" l="5714" r="41520" t="3811"/>
          <a:stretch/>
        </p:blipFill>
        <p:spPr>
          <a:xfrm>
            <a:off x="188650" y="4265175"/>
            <a:ext cx="4064301" cy="2514122"/>
          </a:xfrm>
          <a:prstGeom prst="rect">
            <a:avLst/>
          </a:prstGeom>
          <a:noFill/>
          <a:ln>
            <a:noFill/>
          </a:ln>
        </p:spPr>
      </p:pic>
      <p:pic>
        <p:nvPicPr>
          <p:cNvPr id="498" name="Google Shape;498;p24"/>
          <p:cNvPicPr preferRelativeResize="0"/>
          <p:nvPr/>
        </p:nvPicPr>
        <p:blipFill rotWithShape="1">
          <a:blip r:embed="rId6">
            <a:alphaModFix/>
          </a:blip>
          <a:srcRect b="49184" l="1075" r="2006" t="4472"/>
          <a:stretch/>
        </p:blipFill>
        <p:spPr>
          <a:xfrm>
            <a:off x="188650" y="7045525"/>
            <a:ext cx="4064301" cy="954938"/>
          </a:xfrm>
          <a:prstGeom prst="rect">
            <a:avLst/>
          </a:prstGeom>
          <a:noFill/>
          <a:ln>
            <a:noFill/>
          </a:ln>
        </p:spPr>
      </p:pic>
      <p:pic>
        <p:nvPicPr>
          <p:cNvPr id="499" name="Google Shape;499;p24"/>
          <p:cNvPicPr preferRelativeResize="0"/>
          <p:nvPr/>
        </p:nvPicPr>
        <p:blipFill rotWithShape="1">
          <a:blip r:embed="rId7">
            <a:alphaModFix/>
          </a:blip>
          <a:srcRect b="40823" l="1390" r="4633" t="5148"/>
          <a:stretch/>
        </p:blipFill>
        <p:spPr>
          <a:xfrm>
            <a:off x="188650" y="8671968"/>
            <a:ext cx="4064299" cy="927907"/>
          </a:xfrm>
          <a:prstGeom prst="rect">
            <a:avLst/>
          </a:prstGeom>
          <a:noFill/>
          <a:ln>
            <a:noFill/>
          </a:ln>
        </p:spPr>
      </p:pic>
      <p:sp>
        <p:nvSpPr>
          <p:cNvPr id="500" name="Google Shape;500;p24"/>
          <p:cNvSpPr/>
          <p:nvPr/>
        </p:nvSpPr>
        <p:spPr>
          <a:xfrm flipH="1">
            <a:off x="3538575" y="7639050"/>
            <a:ext cx="338100" cy="3615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01" name="Google Shape;501;p24"/>
          <p:cNvSpPr/>
          <p:nvPr/>
        </p:nvSpPr>
        <p:spPr>
          <a:xfrm flipH="1">
            <a:off x="3538650" y="9263075"/>
            <a:ext cx="366600" cy="3615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502" name="Google Shape;502;p24"/>
          <p:cNvCxnSpPr/>
          <p:nvPr/>
        </p:nvCxnSpPr>
        <p:spPr>
          <a:xfrm>
            <a:off x="3707625" y="8076750"/>
            <a:ext cx="2400" cy="1110000"/>
          </a:xfrm>
          <a:prstGeom prst="straightConnector1">
            <a:avLst/>
          </a:prstGeom>
          <a:noFill/>
          <a:ln cap="flat" cmpd="sng" w="28575">
            <a:solidFill>
              <a:srgbClr val="FF0000"/>
            </a:solidFill>
            <a:prstDash val="solid"/>
            <a:round/>
            <a:headEnd len="med" w="med" type="none"/>
            <a:tailEnd len="med" w="med" type="triangl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pic>
        <p:nvPicPr>
          <p:cNvPr id="508" name="Google Shape;508;p25"/>
          <p:cNvPicPr preferRelativeResize="0"/>
          <p:nvPr/>
        </p:nvPicPr>
        <p:blipFill>
          <a:blip r:embed="rId3">
            <a:alphaModFix/>
          </a:blip>
          <a:stretch>
            <a:fillRect/>
          </a:stretch>
        </p:blipFill>
        <p:spPr>
          <a:xfrm>
            <a:off x="188650" y="1484825"/>
            <a:ext cx="4064311" cy="2554350"/>
          </a:xfrm>
          <a:prstGeom prst="rect">
            <a:avLst/>
          </a:prstGeom>
          <a:noFill/>
          <a:ln>
            <a:noFill/>
          </a:ln>
        </p:spPr>
      </p:pic>
      <p:pic>
        <p:nvPicPr>
          <p:cNvPr id="509" name="Google Shape;509;p25"/>
          <p:cNvPicPr preferRelativeResize="0"/>
          <p:nvPr/>
        </p:nvPicPr>
        <p:blipFill>
          <a:blip r:embed="rId3">
            <a:alphaModFix/>
          </a:blip>
          <a:stretch>
            <a:fillRect/>
          </a:stretch>
        </p:blipFill>
        <p:spPr>
          <a:xfrm>
            <a:off x="188650" y="4265175"/>
            <a:ext cx="4064311" cy="2554350"/>
          </a:xfrm>
          <a:prstGeom prst="rect">
            <a:avLst/>
          </a:prstGeom>
          <a:noFill/>
          <a:ln>
            <a:noFill/>
          </a:ln>
        </p:spPr>
      </p:pic>
      <p:sp>
        <p:nvSpPr>
          <p:cNvPr id="510" name="Google Shape;510;p25"/>
          <p:cNvSpPr txBox="1"/>
          <p:nvPr>
            <p:ph idx="1" type="body"/>
          </p:nvPr>
        </p:nvSpPr>
        <p:spPr>
          <a:xfrm>
            <a:off x="188640" y="706700"/>
            <a:ext cx="6515543" cy="552125"/>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3F3F3F"/>
              </a:buClr>
              <a:buSzPts val="1200"/>
              <a:buFont typeface="Arial"/>
              <a:buNone/>
            </a:pPr>
            <a:r>
              <a:rPr lang="ja-JP"/>
              <a:t>月締確定を行わなくても勤怠データの出力は可能です。</a:t>
            </a:r>
            <a:endParaRPr/>
          </a:p>
          <a:p>
            <a:pPr indent="0" lvl="0" marL="0" marR="0" rtl="0" algn="l">
              <a:lnSpc>
                <a:spcPct val="120000"/>
              </a:lnSpc>
              <a:spcBef>
                <a:spcPts val="240"/>
              </a:spcBef>
              <a:spcAft>
                <a:spcPts val="0"/>
              </a:spcAft>
              <a:buClr>
                <a:srgbClr val="3F3F3F"/>
              </a:buClr>
              <a:buSzPts val="1200"/>
              <a:buFont typeface="Arial"/>
              <a:buNone/>
            </a:pPr>
            <a:r>
              <a:rPr lang="ja-JP"/>
              <a:t>勤怠を固めるという意味で、確定処理を行なっていただくことをおすすめしております。</a:t>
            </a:r>
            <a:endParaRPr/>
          </a:p>
        </p:txBody>
      </p:sp>
      <p:sp>
        <p:nvSpPr>
          <p:cNvPr id="511" name="Google Shape;511;p25"/>
          <p:cNvSpPr txBox="1"/>
          <p:nvPr>
            <p:ph type="title"/>
          </p:nvPr>
        </p:nvSpPr>
        <p:spPr>
          <a:xfrm>
            <a:off x="-11875" y="0"/>
            <a:ext cx="5529107" cy="48850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1400"/>
              <a:buFont typeface="Meiryo"/>
              <a:buNone/>
            </a:pPr>
            <a:r>
              <a:rPr lang="ja-JP" sz="1400"/>
              <a:t>3-1.   月締確定処理</a:t>
            </a:r>
            <a:endParaRPr sz="1400"/>
          </a:p>
        </p:txBody>
      </p:sp>
      <p:sp>
        <p:nvSpPr>
          <p:cNvPr id="512" name="Google Shape;512;p25"/>
          <p:cNvSpPr txBox="1"/>
          <p:nvPr>
            <p:ph idx="5" type="body"/>
          </p:nvPr>
        </p:nvSpPr>
        <p:spPr>
          <a:xfrm>
            <a:off x="4365104" y="1456008"/>
            <a:ext cx="2339100"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lang="ja-JP"/>
              <a:t>勤怠確定日の設定により、システム上自動で勤怠確定を行うことが可能です。</a:t>
            </a:r>
            <a:endParaRPr/>
          </a:p>
        </p:txBody>
      </p:sp>
      <p:sp>
        <p:nvSpPr>
          <p:cNvPr id="513" name="Google Shape;513;p25"/>
          <p:cNvSpPr txBox="1"/>
          <p:nvPr>
            <p:ph idx="6" type="body"/>
          </p:nvPr>
        </p:nvSpPr>
        <p:spPr>
          <a:xfrm>
            <a:off x="4365104" y="4236221"/>
            <a:ext cx="2339079"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lang="ja-JP"/>
              <a:t>日々の申請承認などは割愛して勤怠確定のみをご希望の場合、「一括強制月締」を行うことも可能です。</a:t>
            </a:r>
            <a:endParaRPr/>
          </a:p>
        </p:txBody>
      </p:sp>
      <p:pic>
        <p:nvPicPr>
          <p:cNvPr id="514" name="Google Shape;514;p25"/>
          <p:cNvPicPr preferRelativeResize="0"/>
          <p:nvPr/>
        </p:nvPicPr>
        <p:blipFill rotWithShape="1">
          <a:blip r:embed="rId4">
            <a:alphaModFix/>
          </a:blip>
          <a:srcRect b="31008" l="3555" r="9947" t="3929"/>
          <a:stretch/>
        </p:blipFill>
        <p:spPr>
          <a:xfrm>
            <a:off x="188650" y="1477036"/>
            <a:ext cx="4064299" cy="1387214"/>
          </a:xfrm>
          <a:prstGeom prst="rect">
            <a:avLst/>
          </a:prstGeom>
          <a:noFill/>
          <a:ln>
            <a:noFill/>
          </a:ln>
        </p:spPr>
      </p:pic>
      <p:sp>
        <p:nvSpPr>
          <p:cNvPr id="515" name="Google Shape;515;p25"/>
          <p:cNvSpPr/>
          <p:nvPr/>
        </p:nvSpPr>
        <p:spPr>
          <a:xfrm flipH="1">
            <a:off x="223875" y="1957400"/>
            <a:ext cx="3957600" cy="2190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16" name="Google Shape;516;p25"/>
          <p:cNvPicPr preferRelativeResize="0"/>
          <p:nvPr/>
        </p:nvPicPr>
        <p:blipFill rotWithShape="1">
          <a:blip r:embed="rId5">
            <a:alphaModFix/>
          </a:blip>
          <a:srcRect b="3039" l="2558" r="3039" t="3441"/>
          <a:stretch/>
        </p:blipFill>
        <p:spPr>
          <a:xfrm>
            <a:off x="188650" y="4265175"/>
            <a:ext cx="4064301" cy="2554351"/>
          </a:xfrm>
          <a:prstGeom prst="rect">
            <a:avLst/>
          </a:prstGeom>
          <a:noFill/>
          <a:ln>
            <a:noFill/>
          </a:ln>
        </p:spPr>
      </p:pic>
      <p:sp>
        <p:nvSpPr>
          <p:cNvPr id="517" name="Google Shape;517;p25"/>
          <p:cNvSpPr/>
          <p:nvPr/>
        </p:nvSpPr>
        <p:spPr>
          <a:xfrm flipH="1">
            <a:off x="3319550" y="4265175"/>
            <a:ext cx="485700" cy="2190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pic>
        <p:nvPicPr>
          <p:cNvPr id="523" name="Google Shape;523;p26"/>
          <p:cNvPicPr preferRelativeResize="0"/>
          <p:nvPr/>
        </p:nvPicPr>
        <p:blipFill>
          <a:blip r:embed="rId3">
            <a:alphaModFix/>
          </a:blip>
          <a:stretch>
            <a:fillRect/>
          </a:stretch>
        </p:blipFill>
        <p:spPr>
          <a:xfrm>
            <a:off x="188650" y="7045525"/>
            <a:ext cx="4064311" cy="2554350"/>
          </a:xfrm>
          <a:prstGeom prst="rect">
            <a:avLst/>
          </a:prstGeom>
          <a:noFill/>
          <a:ln>
            <a:noFill/>
          </a:ln>
        </p:spPr>
      </p:pic>
      <p:pic>
        <p:nvPicPr>
          <p:cNvPr id="524" name="Google Shape;524;p26"/>
          <p:cNvPicPr preferRelativeResize="0"/>
          <p:nvPr/>
        </p:nvPicPr>
        <p:blipFill>
          <a:blip r:embed="rId3">
            <a:alphaModFix/>
          </a:blip>
          <a:stretch>
            <a:fillRect/>
          </a:stretch>
        </p:blipFill>
        <p:spPr>
          <a:xfrm>
            <a:off x="188650" y="1484825"/>
            <a:ext cx="4064311" cy="2554350"/>
          </a:xfrm>
          <a:prstGeom prst="rect">
            <a:avLst/>
          </a:prstGeom>
          <a:noFill/>
          <a:ln>
            <a:noFill/>
          </a:ln>
        </p:spPr>
      </p:pic>
      <p:pic>
        <p:nvPicPr>
          <p:cNvPr id="525" name="Google Shape;525;p26"/>
          <p:cNvPicPr preferRelativeResize="0"/>
          <p:nvPr/>
        </p:nvPicPr>
        <p:blipFill>
          <a:blip r:embed="rId3">
            <a:alphaModFix/>
          </a:blip>
          <a:stretch>
            <a:fillRect/>
          </a:stretch>
        </p:blipFill>
        <p:spPr>
          <a:xfrm>
            <a:off x="188650" y="4265175"/>
            <a:ext cx="4064311" cy="2554350"/>
          </a:xfrm>
          <a:prstGeom prst="rect">
            <a:avLst/>
          </a:prstGeom>
          <a:noFill/>
          <a:ln>
            <a:noFill/>
          </a:ln>
        </p:spPr>
      </p:pic>
      <p:sp>
        <p:nvSpPr>
          <p:cNvPr id="526" name="Google Shape;526;p26"/>
          <p:cNvSpPr txBox="1"/>
          <p:nvPr>
            <p:ph idx="1" type="body"/>
          </p:nvPr>
        </p:nvSpPr>
        <p:spPr>
          <a:xfrm>
            <a:off x="188640" y="706700"/>
            <a:ext cx="6515543" cy="552125"/>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3F3F3F"/>
              </a:buClr>
              <a:buSzPts val="1200"/>
              <a:buFont typeface="Arial"/>
              <a:buNone/>
            </a:pPr>
            <a:r>
              <a:rPr lang="ja-JP"/>
              <a:t>まず、第一承認者が日次勤怠の承認を行います。</a:t>
            </a:r>
            <a:endParaRPr/>
          </a:p>
          <a:p>
            <a:pPr indent="0" lvl="0" marL="0" marR="0" rtl="0" algn="l">
              <a:lnSpc>
                <a:spcPct val="120000"/>
              </a:lnSpc>
              <a:spcBef>
                <a:spcPts val="240"/>
              </a:spcBef>
              <a:spcAft>
                <a:spcPts val="0"/>
              </a:spcAft>
              <a:buClr>
                <a:srgbClr val="3F3F3F"/>
              </a:buClr>
              <a:buSzPts val="1200"/>
              <a:buFont typeface="Arial"/>
              <a:buNone/>
            </a:pPr>
            <a:r>
              <a:rPr lang="ja-JP"/>
              <a:t>毎月末に、第一〜第四承認者が月次承認を行い、最後の承認者が「月締確定」を行います。</a:t>
            </a:r>
            <a:endParaRPr/>
          </a:p>
        </p:txBody>
      </p:sp>
      <p:sp>
        <p:nvSpPr>
          <p:cNvPr id="527" name="Google Shape;527;p26"/>
          <p:cNvSpPr txBox="1"/>
          <p:nvPr>
            <p:ph type="title"/>
          </p:nvPr>
        </p:nvSpPr>
        <p:spPr>
          <a:xfrm>
            <a:off x="-11875" y="0"/>
            <a:ext cx="5529107" cy="48850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1400"/>
              <a:buFont typeface="Meiryo"/>
              <a:buNone/>
            </a:pPr>
            <a:r>
              <a:rPr lang="ja-JP" sz="1400"/>
              <a:t>3-2.   勤務表の保管</a:t>
            </a:r>
            <a:endParaRPr sz="1400"/>
          </a:p>
        </p:txBody>
      </p:sp>
      <p:sp>
        <p:nvSpPr>
          <p:cNvPr id="528" name="Google Shape;528;p26"/>
          <p:cNvSpPr txBox="1"/>
          <p:nvPr>
            <p:ph idx="5" type="body"/>
          </p:nvPr>
        </p:nvSpPr>
        <p:spPr>
          <a:xfrm>
            <a:off x="4365104" y="1456008"/>
            <a:ext cx="2339079"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b="1" lang="ja-JP"/>
              <a:t>＜日次勤怠画面＞</a:t>
            </a:r>
            <a:endParaRPr b="1"/>
          </a:p>
          <a:p>
            <a:pPr indent="0" lvl="0" marL="0" rtl="0" algn="l">
              <a:lnSpc>
                <a:spcPct val="150000"/>
              </a:lnSpc>
              <a:spcBef>
                <a:spcPts val="200"/>
              </a:spcBef>
              <a:spcAft>
                <a:spcPts val="0"/>
              </a:spcAft>
              <a:buClr>
                <a:srgbClr val="3F3F3F"/>
              </a:buClr>
              <a:buSzPts val="1000"/>
              <a:buNone/>
            </a:pPr>
            <a:r>
              <a:rPr lang="ja-JP"/>
              <a:t>HRMOS勤怠 by IEYASUでは、勤務表は［日次勤怠］画面の内容を指します。</a:t>
            </a:r>
            <a:endParaRPr/>
          </a:p>
          <a:p>
            <a:pPr indent="0" lvl="0" marL="0" rtl="0" algn="l">
              <a:lnSpc>
                <a:spcPct val="150000"/>
              </a:lnSpc>
              <a:spcBef>
                <a:spcPts val="200"/>
              </a:spcBef>
              <a:spcAft>
                <a:spcPts val="0"/>
              </a:spcAft>
              <a:buClr>
                <a:srgbClr val="3F3F3F"/>
              </a:buClr>
              <a:buSzPts val="1000"/>
              <a:buNone/>
            </a:pPr>
            <a:r>
              <a:t/>
            </a:r>
            <a:endParaRPr/>
          </a:p>
          <a:p>
            <a:pPr indent="0" lvl="0" marL="0" rtl="0" algn="l">
              <a:lnSpc>
                <a:spcPct val="150000"/>
              </a:lnSpc>
              <a:spcBef>
                <a:spcPts val="200"/>
              </a:spcBef>
              <a:spcAft>
                <a:spcPts val="0"/>
              </a:spcAft>
              <a:buClr>
                <a:srgbClr val="3F3F3F"/>
              </a:buClr>
              <a:buSzPts val="1000"/>
              <a:buNone/>
            </a:pPr>
            <a:r>
              <a:rPr lang="ja-JP"/>
              <a:t>日次の集計結果ならびに月次の集計結果を、画面上でいつでもご確認をいただくことが可能です。</a:t>
            </a:r>
            <a:endParaRPr/>
          </a:p>
        </p:txBody>
      </p:sp>
      <p:sp>
        <p:nvSpPr>
          <p:cNvPr id="529" name="Google Shape;529;p26"/>
          <p:cNvSpPr txBox="1"/>
          <p:nvPr>
            <p:ph idx="6" type="body"/>
          </p:nvPr>
        </p:nvSpPr>
        <p:spPr>
          <a:xfrm>
            <a:off x="4365104" y="4236221"/>
            <a:ext cx="2339079"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b="1" lang="ja-JP"/>
              <a:t>＜PDF出力＞</a:t>
            </a:r>
            <a:endParaRPr b="1"/>
          </a:p>
          <a:p>
            <a:pPr indent="0" lvl="0" marL="0" rtl="0" algn="l">
              <a:lnSpc>
                <a:spcPct val="150000"/>
              </a:lnSpc>
              <a:spcBef>
                <a:spcPts val="200"/>
              </a:spcBef>
              <a:spcAft>
                <a:spcPts val="0"/>
              </a:spcAft>
              <a:buClr>
                <a:srgbClr val="3F3F3F"/>
              </a:buClr>
              <a:buSzPts val="1000"/>
              <a:buNone/>
            </a:pPr>
            <a:r>
              <a:rPr lang="ja-JP"/>
              <a:t>勤務表は本人、承認者、システム管理者がいつでもPDF出力することが可能です。</a:t>
            </a:r>
            <a:endParaRPr/>
          </a:p>
          <a:p>
            <a:pPr indent="0" lvl="0" marL="0" rtl="0" algn="l">
              <a:lnSpc>
                <a:spcPct val="150000"/>
              </a:lnSpc>
              <a:spcBef>
                <a:spcPts val="200"/>
              </a:spcBef>
              <a:spcAft>
                <a:spcPts val="0"/>
              </a:spcAft>
              <a:buClr>
                <a:srgbClr val="3F3F3F"/>
              </a:buClr>
              <a:buSzPts val="1000"/>
              <a:buNone/>
            </a:pPr>
            <a:r>
              <a:t/>
            </a:r>
            <a:endParaRPr/>
          </a:p>
          <a:p>
            <a:pPr indent="0" lvl="0" marL="0" rtl="0" algn="l">
              <a:lnSpc>
                <a:spcPct val="150000"/>
              </a:lnSpc>
              <a:spcBef>
                <a:spcPts val="200"/>
              </a:spcBef>
              <a:spcAft>
                <a:spcPts val="0"/>
              </a:spcAft>
              <a:buClr>
                <a:srgbClr val="3F3F3F"/>
              </a:buClr>
              <a:buSzPts val="1000"/>
              <a:buNone/>
            </a:pPr>
            <a:r>
              <a:rPr lang="ja-JP"/>
              <a:t>［日次勤怠］画面の表示月を変更することで、過去の勤務表も出力できます。</a:t>
            </a:r>
            <a:endParaRPr/>
          </a:p>
        </p:txBody>
      </p:sp>
      <p:sp>
        <p:nvSpPr>
          <p:cNvPr id="530" name="Google Shape;530;p26"/>
          <p:cNvSpPr txBox="1"/>
          <p:nvPr/>
        </p:nvSpPr>
        <p:spPr>
          <a:xfrm>
            <a:off x="4347692" y="7064310"/>
            <a:ext cx="2339079" cy="2583300"/>
          </a:xfrm>
          <a:prstGeom prst="rect">
            <a:avLst/>
          </a:prstGeom>
          <a:noFill/>
          <a:ln>
            <a:noFill/>
          </a:ln>
        </p:spPr>
        <p:txBody>
          <a:bodyPr anchorCtr="0" anchor="t" bIns="45700" lIns="90000" spcFirstLastPara="1" rIns="91425" wrap="square" tIns="45700">
            <a:normAutofit/>
          </a:bodyPr>
          <a:lstStyle/>
          <a:p>
            <a:pPr indent="0" lvl="0" marL="0" marR="0" rtl="0" algn="l">
              <a:lnSpc>
                <a:spcPct val="150000"/>
              </a:lnSpc>
              <a:spcBef>
                <a:spcPts val="0"/>
              </a:spcBef>
              <a:spcAft>
                <a:spcPts val="0"/>
              </a:spcAft>
              <a:buClr>
                <a:srgbClr val="3F3F3F"/>
              </a:buClr>
              <a:buSzPts val="1000"/>
              <a:buFont typeface="Arial"/>
              <a:buNone/>
            </a:pPr>
            <a:r>
              <a:rPr b="1" i="0" lang="ja-JP" sz="1000">
                <a:solidFill>
                  <a:srgbClr val="3F3F3F"/>
                </a:solidFill>
                <a:latin typeface="Meiryo"/>
                <a:ea typeface="Meiryo"/>
                <a:cs typeface="Meiryo"/>
                <a:sym typeface="Meiryo"/>
              </a:rPr>
              <a:t>＜PDF出力＞</a:t>
            </a:r>
            <a:endParaRPr b="1" i="0" sz="1000">
              <a:solidFill>
                <a:srgbClr val="3F3F3F"/>
              </a:solidFill>
              <a:latin typeface="Meiryo"/>
              <a:ea typeface="Meiryo"/>
              <a:cs typeface="Meiryo"/>
              <a:sym typeface="Meiryo"/>
            </a:endParaRPr>
          </a:p>
          <a:p>
            <a:pPr indent="0" lvl="0" marL="0" marR="0" rtl="0" algn="l">
              <a:lnSpc>
                <a:spcPct val="150000"/>
              </a:lnSpc>
              <a:spcBef>
                <a:spcPts val="200"/>
              </a:spcBef>
              <a:spcAft>
                <a:spcPts val="0"/>
              </a:spcAft>
              <a:buClr>
                <a:srgbClr val="3F3F3F"/>
              </a:buClr>
              <a:buSzPts val="1000"/>
              <a:buFont typeface="Arial"/>
              <a:buNone/>
            </a:pPr>
            <a:r>
              <a:rPr b="0" i="0" lang="ja-JP" sz="1000">
                <a:solidFill>
                  <a:srgbClr val="3F3F3F"/>
                </a:solidFill>
                <a:latin typeface="Meiryo"/>
                <a:ea typeface="Meiryo"/>
                <a:cs typeface="Meiryo"/>
                <a:sym typeface="Meiryo"/>
              </a:rPr>
              <a:t>PDFは［月締状況レポート］画面より、複数名分をまとめて出力することも可能です。</a:t>
            </a:r>
            <a:endParaRPr b="0" i="0" sz="1000">
              <a:solidFill>
                <a:srgbClr val="3F3F3F"/>
              </a:solidFill>
              <a:latin typeface="Meiryo"/>
              <a:ea typeface="Meiryo"/>
              <a:cs typeface="Meiryo"/>
              <a:sym typeface="Meiryo"/>
            </a:endParaRPr>
          </a:p>
          <a:p>
            <a:pPr indent="0" lvl="0" marL="0" marR="0" rtl="0" algn="l">
              <a:lnSpc>
                <a:spcPct val="150000"/>
              </a:lnSpc>
              <a:spcBef>
                <a:spcPts val="200"/>
              </a:spcBef>
              <a:spcAft>
                <a:spcPts val="0"/>
              </a:spcAft>
              <a:buClr>
                <a:srgbClr val="3F3F3F"/>
              </a:buClr>
              <a:buSzPts val="1000"/>
              <a:buFont typeface="Arial"/>
              <a:buNone/>
            </a:pPr>
            <a:r>
              <a:t/>
            </a:r>
            <a:endParaRPr b="0" i="0" sz="1000">
              <a:solidFill>
                <a:srgbClr val="3F3F3F"/>
              </a:solidFill>
              <a:latin typeface="Meiryo"/>
              <a:ea typeface="Meiryo"/>
              <a:cs typeface="Meiryo"/>
              <a:sym typeface="Meiryo"/>
            </a:endParaRPr>
          </a:p>
          <a:p>
            <a:pPr indent="0" lvl="0" marL="0" marR="0" rtl="0" algn="l">
              <a:lnSpc>
                <a:spcPct val="150000"/>
              </a:lnSpc>
              <a:spcBef>
                <a:spcPts val="200"/>
              </a:spcBef>
              <a:spcAft>
                <a:spcPts val="0"/>
              </a:spcAft>
              <a:buClr>
                <a:srgbClr val="3F3F3F"/>
              </a:buClr>
              <a:buSzPts val="1000"/>
              <a:buFont typeface="Arial"/>
              <a:buNone/>
            </a:pPr>
            <a:r>
              <a:rPr b="0" i="0" lang="ja-JP" sz="1000">
                <a:solidFill>
                  <a:srgbClr val="3F3F3F"/>
                </a:solidFill>
                <a:latin typeface="Meiryo"/>
                <a:ea typeface="Meiryo"/>
                <a:cs typeface="Meiryo"/>
                <a:sym typeface="Meiryo"/>
              </a:rPr>
              <a:t>この際、PDFは一続きではなく社員ごとに出力されます。</a:t>
            </a:r>
            <a:endParaRPr b="0" i="0" sz="1000">
              <a:solidFill>
                <a:srgbClr val="3F3F3F"/>
              </a:solidFill>
              <a:latin typeface="Meiryo"/>
              <a:ea typeface="Meiryo"/>
              <a:cs typeface="Meiryo"/>
              <a:sym typeface="Meiryo"/>
            </a:endParaRPr>
          </a:p>
        </p:txBody>
      </p:sp>
      <p:pic>
        <p:nvPicPr>
          <p:cNvPr id="531" name="Google Shape;531;p26"/>
          <p:cNvPicPr preferRelativeResize="0"/>
          <p:nvPr/>
        </p:nvPicPr>
        <p:blipFill rotWithShape="1">
          <a:blip r:embed="rId4">
            <a:alphaModFix/>
          </a:blip>
          <a:srcRect b="19969" l="3110" r="8768" t="3078"/>
          <a:stretch/>
        </p:blipFill>
        <p:spPr>
          <a:xfrm>
            <a:off x="188650" y="4265175"/>
            <a:ext cx="4064300" cy="2554350"/>
          </a:xfrm>
          <a:prstGeom prst="rect">
            <a:avLst/>
          </a:prstGeom>
          <a:noFill/>
          <a:ln>
            <a:noFill/>
          </a:ln>
        </p:spPr>
      </p:pic>
      <p:pic>
        <p:nvPicPr>
          <p:cNvPr id="532" name="Google Shape;532;p26"/>
          <p:cNvPicPr preferRelativeResize="0"/>
          <p:nvPr/>
        </p:nvPicPr>
        <p:blipFill rotWithShape="1">
          <a:blip r:embed="rId5">
            <a:alphaModFix/>
          </a:blip>
          <a:srcRect b="8972" l="2781" r="2932" t="14923"/>
          <a:stretch/>
        </p:blipFill>
        <p:spPr>
          <a:xfrm>
            <a:off x="195800" y="1504775"/>
            <a:ext cx="4064299" cy="2554350"/>
          </a:xfrm>
          <a:prstGeom prst="rect">
            <a:avLst/>
          </a:prstGeom>
          <a:noFill/>
          <a:ln>
            <a:noFill/>
          </a:ln>
        </p:spPr>
      </p:pic>
      <p:pic>
        <p:nvPicPr>
          <p:cNvPr id="533" name="Google Shape;533;p26"/>
          <p:cNvPicPr preferRelativeResize="0"/>
          <p:nvPr/>
        </p:nvPicPr>
        <p:blipFill rotWithShape="1">
          <a:blip r:embed="rId6">
            <a:alphaModFix/>
          </a:blip>
          <a:srcRect b="51646" l="2780" r="6639" t="7285"/>
          <a:stretch/>
        </p:blipFill>
        <p:spPr>
          <a:xfrm>
            <a:off x="195800" y="7064300"/>
            <a:ext cx="4064300" cy="519291"/>
          </a:xfrm>
          <a:prstGeom prst="rect">
            <a:avLst/>
          </a:prstGeom>
          <a:noFill/>
          <a:ln>
            <a:noFill/>
          </a:ln>
        </p:spPr>
      </p:pic>
      <p:pic>
        <p:nvPicPr>
          <p:cNvPr id="534" name="Google Shape;534;p26"/>
          <p:cNvPicPr preferRelativeResize="0"/>
          <p:nvPr/>
        </p:nvPicPr>
        <p:blipFill rotWithShape="1">
          <a:blip r:embed="rId7">
            <a:alphaModFix/>
          </a:blip>
          <a:srcRect b="42026" l="3989" r="1697" t="8461"/>
          <a:stretch/>
        </p:blipFill>
        <p:spPr>
          <a:xfrm>
            <a:off x="195800" y="7715225"/>
            <a:ext cx="4064300" cy="1830951"/>
          </a:xfrm>
          <a:prstGeom prst="rect">
            <a:avLst/>
          </a:prstGeom>
          <a:noFill/>
          <a:ln>
            <a:noFill/>
          </a:ln>
        </p:spPr>
      </p:pic>
      <p:sp>
        <p:nvSpPr>
          <p:cNvPr id="535" name="Google Shape;535;p26"/>
          <p:cNvSpPr/>
          <p:nvPr/>
        </p:nvSpPr>
        <p:spPr>
          <a:xfrm flipH="1">
            <a:off x="2231575" y="7064300"/>
            <a:ext cx="485700" cy="1938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536" name="Google Shape;536;p26"/>
          <p:cNvCxnSpPr>
            <a:stCxn id="535" idx="2"/>
          </p:cNvCxnSpPr>
          <p:nvPr/>
        </p:nvCxnSpPr>
        <p:spPr>
          <a:xfrm flipH="1">
            <a:off x="2466925" y="7258100"/>
            <a:ext cx="7500" cy="385800"/>
          </a:xfrm>
          <a:prstGeom prst="straightConnector1">
            <a:avLst/>
          </a:prstGeom>
          <a:noFill/>
          <a:ln cap="flat" cmpd="sng" w="19050">
            <a:solidFill>
              <a:srgbClr val="FF0000"/>
            </a:solidFill>
            <a:prstDash val="solid"/>
            <a:round/>
            <a:headEnd len="med" w="med" type="none"/>
            <a:tailEnd len="med" w="med" type="triangl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pic>
        <p:nvPicPr>
          <p:cNvPr id="542" name="Google Shape;542;p27"/>
          <p:cNvPicPr preferRelativeResize="0"/>
          <p:nvPr/>
        </p:nvPicPr>
        <p:blipFill>
          <a:blip r:embed="rId3">
            <a:alphaModFix/>
          </a:blip>
          <a:stretch>
            <a:fillRect/>
          </a:stretch>
        </p:blipFill>
        <p:spPr>
          <a:xfrm>
            <a:off x="188650" y="7045525"/>
            <a:ext cx="4064311" cy="2554350"/>
          </a:xfrm>
          <a:prstGeom prst="rect">
            <a:avLst/>
          </a:prstGeom>
          <a:noFill/>
          <a:ln>
            <a:noFill/>
          </a:ln>
        </p:spPr>
      </p:pic>
      <p:pic>
        <p:nvPicPr>
          <p:cNvPr id="543" name="Google Shape;543;p27"/>
          <p:cNvPicPr preferRelativeResize="0"/>
          <p:nvPr/>
        </p:nvPicPr>
        <p:blipFill>
          <a:blip r:embed="rId3">
            <a:alphaModFix/>
          </a:blip>
          <a:stretch>
            <a:fillRect/>
          </a:stretch>
        </p:blipFill>
        <p:spPr>
          <a:xfrm>
            <a:off x="188650" y="1484825"/>
            <a:ext cx="4064311" cy="2554350"/>
          </a:xfrm>
          <a:prstGeom prst="rect">
            <a:avLst/>
          </a:prstGeom>
          <a:noFill/>
          <a:ln>
            <a:noFill/>
          </a:ln>
        </p:spPr>
      </p:pic>
      <p:pic>
        <p:nvPicPr>
          <p:cNvPr id="544" name="Google Shape;544;p27"/>
          <p:cNvPicPr preferRelativeResize="0"/>
          <p:nvPr/>
        </p:nvPicPr>
        <p:blipFill>
          <a:blip r:embed="rId3">
            <a:alphaModFix/>
          </a:blip>
          <a:stretch>
            <a:fillRect/>
          </a:stretch>
        </p:blipFill>
        <p:spPr>
          <a:xfrm>
            <a:off x="188650" y="4265175"/>
            <a:ext cx="4064311" cy="2554350"/>
          </a:xfrm>
          <a:prstGeom prst="rect">
            <a:avLst/>
          </a:prstGeom>
          <a:noFill/>
          <a:ln>
            <a:noFill/>
          </a:ln>
        </p:spPr>
      </p:pic>
      <p:sp>
        <p:nvSpPr>
          <p:cNvPr id="545" name="Google Shape;545;p27"/>
          <p:cNvSpPr txBox="1"/>
          <p:nvPr>
            <p:ph idx="1" type="body"/>
          </p:nvPr>
        </p:nvSpPr>
        <p:spPr>
          <a:xfrm>
            <a:off x="188640" y="706700"/>
            <a:ext cx="6515543" cy="552125"/>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3F3F3F"/>
              </a:buClr>
              <a:buSzPts val="1200"/>
              <a:buFont typeface="Arial"/>
              <a:buNone/>
            </a:pPr>
            <a:r>
              <a:rPr lang="ja-JP"/>
              <a:t>まず、第一承認者が日次勤怠の承認を行います。</a:t>
            </a:r>
            <a:endParaRPr/>
          </a:p>
          <a:p>
            <a:pPr indent="0" lvl="0" marL="0" marR="0" rtl="0" algn="l">
              <a:lnSpc>
                <a:spcPct val="120000"/>
              </a:lnSpc>
              <a:spcBef>
                <a:spcPts val="240"/>
              </a:spcBef>
              <a:spcAft>
                <a:spcPts val="0"/>
              </a:spcAft>
              <a:buClr>
                <a:srgbClr val="3F3F3F"/>
              </a:buClr>
              <a:buSzPts val="1200"/>
              <a:buFont typeface="Arial"/>
              <a:buNone/>
            </a:pPr>
            <a:r>
              <a:rPr lang="ja-JP"/>
              <a:t>毎月末に、第一〜第四承認者が月次承認を行い、最後の承認者が「月締確定」を行います。</a:t>
            </a:r>
            <a:endParaRPr/>
          </a:p>
        </p:txBody>
      </p:sp>
      <p:sp>
        <p:nvSpPr>
          <p:cNvPr id="546" name="Google Shape;546;p27"/>
          <p:cNvSpPr txBox="1"/>
          <p:nvPr>
            <p:ph type="title"/>
          </p:nvPr>
        </p:nvSpPr>
        <p:spPr>
          <a:xfrm>
            <a:off x="-11875" y="0"/>
            <a:ext cx="5529107" cy="48850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1400"/>
              <a:buFont typeface="Meiryo"/>
              <a:buNone/>
            </a:pPr>
            <a:r>
              <a:rPr lang="ja-JP" sz="1400"/>
              <a:t>3-3.   勤怠データの出力・連携</a:t>
            </a:r>
            <a:endParaRPr sz="1400"/>
          </a:p>
        </p:txBody>
      </p:sp>
      <p:sp>
        <p:nvSpPr>
          <p:cNvPr id="547" name="Google Shape;547;p27"/>
          <p:cNvSpPr txBox="1"/>
          <p:nvPr>
            <p:ph idx="5" type="body"/>
          </p:nvPr>
        </p:nvSpPr>
        <p:spPr>
          <a:xfrm>
            <a:off x="4365104" y="1456008"/>
            <a:ext cx="2339079"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b="1" lang="ja-JP"/>
              <a:t>＜データ出力＞</a:t>
            </a:r>
            <a:endParaRPr b="1"/>
          </a:p>
          <a:p>
            <a:pPr indent="0" lvl="0" marL="0" rtl="0" algn="l">
              <a:lnSpc>
                <a:spcPct val="150000"/>
              </a:lnSpc>
              <a:spcBef>
                <a:spcPts val="200"/>
              </a:spcBef>
              <a:spcAft>
                <a:spcPts val="0"/>
              </a:spcAft>
              <a:buClr>
                <a:srgbClr val="3F3F3F"/>
              </a:buClr>
              <a:buSzPts val="1000"/>
              <a:buNone/>
            </a:pPr>
            <a:r>
              <a:rPr lang="ja-JP"/>
              <a:t>［レポート］画面より各種データを出力可能です。</a:t>
            </a:r>
            <a:endParaRPr/>
          </a:p>
          <a:p>
            <a:pPr indent="0" lvl="0" marL="0" rtl="0" algn="l">
              <a:lnSpc>
                <a:spcPct val="150000"/>
              </a:lnSpc>
              <a:spcBef>
                <a:spcPts val="200"/>
              </a:spcBef>
              <a:spcAft>
                <a:spcPts val="0"/>
              </a:spcAft>
              <a:buClr>
                <a:srgbClr val="3F3F3F"/>
              </a:buClr>
              <a:buSzPts val="1000"/>
              <a:buNone/>
            </a:pPr>
            <a:r>
              <a:rPr lang="ja-JP"/>
              <a:t>毎月どのタイミングで出力しても、その時の最新の情報が反映されます。</a:t>
            </a:r>
            <a:endParaRPr/>
          </a:p>
        </p:txBody>
      </p:sp>
      <p:sp>
        <p:nvSpPr>
          <p:cNvPr id="548" name="Google Shape;548;p27"/>
          <p:cNvSpPr txBox="1"/>
          <p:nvPr>
            <p:ph idx="6" type="body"/>
          </p:nvPr>
        </p:nvSpPr>
        <p:spPr>
          <a:xfrm>
            <a:off x="4365104" y="4236221"/>
            <a:ext cx="2339079"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b="1" lang="ja-JP"/>
              <a:t>＜月次集計データ＞</a:t>
            </a:r>
            <a:endParaRPr b="1"/>
          </a:p>
          <a:p>
            <a:pPr indent="0" lvl="0" marL="0" rtl="0" algn="l">
              <a:lnSpc>
                <a:spcPct val="150000"/>
              </a:lnSpc>
              <a:spcBef>
                <a:spcPts val="200"/>
              </a:spcBef>
              <a:spcAft>
                <a:spcPts val="0"/>
              </a:spcAft>
              <a:buClr>
                <a:srgbClr val="3F3F3F"/>
              </a:buClr>
              <a:buSzPts val="1000"/>
              <a:buNone/>
            </a:pPr>
            <a:r>
              <a:rPr lang="ja-JP"/>
              <a:t>項目ごとの1ヶ月分の集計値を出力する場合、「月次集計データ」を出力します。</a:t>
            </a:r>
            <a:endParaRPr/>
          </a:p>
        </p:txBody>
      </p:sp>
      <p:sp>
        <p:nvSpPr>
          <p:cNvPr id="549" name="Google Shape;549;p27"/>
          <p:cNvSpPr txBox="1"/>
          <p:nvPr/>
        </p:nvSpPr>
        <p:spPr>
          <a:xfrm>
            <a:off x="4365104" y="7030498"/>
            <a:ext cx="2339079" cy="2583300"/>
          </a:xfrm>
          <a:prstGeom prst="rect">
            <a:avLst/>
          </a:prstGeom>
          <a:noFill/>
          <a:ln>
            <a:noFill/>
          </a:ln>
        </p:spPr>
        <p:txBody>
          <a:bodyPr anchorCtr="0" anchor="t" bIns="45700" lIns="90000" spcFirstLastPara="1" rIns="91425" wrap="square" tIns="45700">
            <a:normAutofit/>
          </a:bodyPr>
          <a:lstStyle/>
          <a:p>
            <a:pPr indent="0" lvl="0" marL="0" marR="0" rtl="0" algn="l">
              <a:lnSpc>
                <a:spcPct val="150000"/>
              </a:lnSpc>
              <a:spcBef>
                <a:spcPts val="0"/>
              </a:spcBef>
              <a:spcAft>
                <a:spcPts val="0"/>
              </a:spcAft>
              <a:buClr>
                <a:srgbClr val="3F3F3F"/>
              </a:buClr>
              <a:buSzPts val="1000"/>
              <a:buFont typeface="Arial"/>
              <a:buNone/>
            </a:pPr>
            <a:r>
              <a:rPr b="1" i="0" lang="ja-JP" sz="1000">
                <a:solidFill>
                  <a:srgbClr val="3F3F3F"/>
                </a:solidFill>
                <a:latin typeface="Meiryo"/>
                <a:ea typeface="Meiryo"/>
                <a:cs typeface="Meiryo"/>
                <a:sym typeface="Meiryo"/>
              </a:rPr>
              <a:t>＜日次勤怠データ＞</a:t>
            </a:r>
            <a:endParaRPr b="1" i="0" sz="1000">
              <a:solidFill>
                <a:srgbClr val="3F3F3F"/>
              </a:solidFill>
              <a:latin typeface="Meiryo"/>
              <a:ea typeface="Meiryo"/>
              <a:cs typeface="Meiryo"/>
              <a:sym typeface="Meiryo"/>
            </a:endParaRPr>
          </a:p>
          <a:p>
            <a:pPr indent="0" lvl="0" marL="0" marR="0" rtl="0" algn="l">
              <a:lnSpc>
                <a:spcPct val="150000"/>
              </a:lnSpc>
              <a:spcBef>
                <a:spcPts val="200"/>
              </a:spcBef>
              <a:spcAft>
                <a:spcPts val="0"/>
              </a:spcAft>
              <a:buClr>
                <a:srgbClr val="3F3F3F"/>
              </a:buClr>
              <a:buSzPts val="1000"/>
              <a:buFont typeface="Arial"/>
              <a:buNone/>
            </a:pPr>
            <a:r>
              <a:rPr b="0" i="0" lang="ja-JP" sz="1000">
                <a:solidFill>
                  <a:srgbClr val="3F3F3F"/>
                </a:solidFill>
                <a:latin typeface="Meiryo"/>
                <a:ea typeface="Meiryo"/>
                <a:cs typeface="Meiryo"/>
                <a:sym typeface="Meiryo"/>
              </a:rPr>
              <a:t>1日の出退勤時刻や休憩時刻などを出力する場合、「日次勤怠データ」を出力します。</a:t>
            </a:r>
            <a:endParaRPr b="0" i="0" sz="1000">
              <a:solidFill>
                <a:srgbClr val="3F3F3F"/>
              </a:solidFill>
              <a:latin typeface="Meiryo"/>
              <a:ea typeface="Meiryo"/>
              <a:cs typeface="Meiryo"/>
              <a:sym typeface="Meiryo"/>
            </a:endParaRPr>
          </a:p>
        </p:txBody>
      </p:sp>
      <p:pic>
        <p:nvPicPr>
          <p:cNvPr id="550" name="Google Shape;550;p27"/>
          <p:cNvPicPr preferRelativeResize="0"/>
          <p:nvPr/>
        </p:nvPicPr>
        <p:blipFill rotWithShape="1">
          <a:blip r:embed="rId4">
            <a:alphaModFix/>
          </a:blip>
          <a:srcRect b="11687" l="2694" r="9532" t="3126"/>
          <a:stretch/>
        </p:blipFill>
        <p:spPr>
          <a:xfrm>
            <a:off x="188650" y="1477025"/>
            <a:ext cx="4064300" cy="2392268"/>
          </a:xfrm>
          <a:prstGeom prst="rect">
            <a:avLst/>
          </a:prstGeom>
          <a:noFill/>
          <a:ln>
            <a:noFill/>
          </a:ln>
        </p:spPr>
      </p:pic>
      <p:sp>
        <p:nvSpPr>
          <p:cNvPr id="551" name="Google Shape;551;p27"/>
          <p:cNvSpPr/>
          <p:nvPr/>
        </p:nvSpPr>
        <p:spPr>
          <a:xfrm flipH="1">
            <a:off x="2887650" y="1797050"/>
            <a:ext cx="1365300" cy="20721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52" name="Google Shape;552;p27"/>
          <p:cNvPicPr preferRelativeResize="0"/>
          <p:nvPr/>
        </p:nvPicPr>
        <p:blipFill rotWithShape="1">
          <a:blip r:embed="rId5">
            <a:alphaModFix/>
          </a:blip>
          <a:srcRect b="62785" l="3145" r="2693" t="1778"/>
          <a:stretch/>
        </p:blipFill>
        <p:spPr>
          <a:xfrm>
            <a:off x="188650" y="4273817"/>
            <a:ext cx="4064300" cy="933301"/>
          </a:xfrm>
          <a:prstGeom prst="rect">
            <a:avLst/>
          </a:prstGeom>
          <a:noFill/>
          <a:ln>
            <a:noFill/>
          </a:ln>
        </p:spPr>
      </p:pic>
      <p:pic>
        <p:nvPicPr>
          <p:cNvPr id="553" name="Google Shape;553;p27"/>
          <p:cNvPicPr preferRelativeResize="0"/>
          <p:nvPr/>
        </p:nvPicPr>
        <p:blipFill rotWithShape="1">
          <a:blip r:embed="rId6">
            <a:alphaModFix/>
          </a:blip>
          <a:srcRect b="64781" l="3429" r="5371" t="1380"/>
          <a:stretch/>
        </p:blipFill>
        <p:spPr>
          <a:xfrm>
            <a:off x="188650" y="7045525"/>
            <a:ext cx="4064298" cy="933301"/>
          </a:xfrm>
          <a:prstGeom prst="rect">
            <a:avLst/>
          </a:prstGeom>
          <a:noFill/>
          <a:ln>
            <a:noFill/>
          </a:ln>
        </p:spPr>
      </p:pic>
      <p:pic>
        <p:nvPicPr>
          <p:cNvPr id="554" name="Google Shape;554;p27"/>
          <p:cNvPicPr preferRelativeResize="0"/>
          <p:nvPr/>
        </p:nvPicPr>
        <p:blipFill rotWithShape="1">
          <a:blip r:embed="rId7">
            <a:alphaModFix/>
          </a:blip>
          <a:srcRect b="22662" l="2622" r="7867" t="10684"/>
          <a:stretch/>
        </p:blipFill>
        <p:spPr>
          <a:xfrm>
            <a:off x="188650" y="5547625"/>
            <a:ext cx="4064300" cy="617955"/>
          </a:xfrm>
          <a:prstGeom prst="rect">
            <a:avLst/>
          </a:prstGeom>
          <a:noFill/>
          <a:ln>
            <a:noFill/>
          </a:ln>
        </p:spPr>
      </p:pic>
      <p:pic>
        <p:nvPicPr>
          <p:cNvPr id="555" name="Google Shape;555;p27"/>
          <p:cNvPicPr preferRelativeResize="0"/>
          <p:nvPr/>
        </p:nvPicPr>
        <p:blipFill rotWithShape="1">
          <a:blip r:embed="rId8">
            <a:alphaModFix/>
          </a:blip>
          <a:srcRect b="47969" l="6023" r="8176" t="4304"/>
          <a:stretch/>
        </p:blipFill>
        <p:spPr>
          <a:xfrm>
            <a:off x="188650" y="8310875"/>
            <a:ext cx="4064300" cy="1289000"/>
          </a:xfrm>
          <a:prstGeom prst="rect">
            <a:avLst/>
          </a:prstGeom>
          <a:noFill/>
          <a:ln>
            <a:noFill/>
          </a:ln>
        </p:spPr>
      </p:pic>
      <p:sp>
        <p:nvSpPr>
          <p:cNvPr id="556" name="Google Shape;556;p27"/>
          <p:cNvSpPr/>
          <p:nvPr/>
        </p:nvSpPr>
        <p:spPr>
          <a:xfrm flipH="1">
            <a:off x="3619700" y="4486275"/>
            <a:ext cx="318900" cy="1620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57" name="Google Shape;557;p27"/>
          <p:cNvSpPr/>
          <p:nvPr/>
        </p:nvSpPr>
        <p:spPr>
          <a:xfrm flipH="1">
            <a:off x="3619700" y="7250550"/>
            <a:ext cx="318900" cy="1620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558" name="Google Shape;558;p27"/>
          <p:cNvCxnSpPr/>
          <p:nvPr/>
        </p:nvCxnSpPr>
        <p:spPr>
          <a:xfrm flipH="1">
            <a:off x="3776750" y="4648275"/>
            <a:ext cx="2400" cy="861900"/>
          </a:xfrm>
          <a:prstGeom prst="straightConnector1">
            <a:avLst/>
          </a:prstGeom>
          <a:noFill/>
          <a:ln cap="flat" cmpd="sng" w="19050">
            <a:solidFill>
              <a:srgbClr val="FF0000"/>
            </a:solidFill>
            <a:prstDash val="solid"/>
            <a:round/>
            <a:headEnd len="med" w="med" type="none"/>
            <a:tailEnd len="med" w="med" type="triangle"/>
          </a:ln>
        </p:spPr>
      </p:cxnSp>
      <p:cxnSp>
        <p:nvCxnSpPr>
          <p:cNvPr id="559" name="Google Shape;559;p27"/>
          <p:cNvCxnSpPr/>
          <p:nvPr/>
        </p:nvCxnSpPr>
        <p:spPr>
          <a:xfrm flipH="1">
            <a:off x="3777950" y="7412550"/>
            <a:ext cx="2400" cy="861900"/>
          </a:xfrm>
          <a:prstGeom prst="straightConnector1">
            <a:avLst/>
          </a:prstGeom>
          <a:noFill/>
          <a:ln cap="flat" cmpd="sng" w="19050">
            <a:solidFill>
              <a:srgbClr val="FF0000"/>
            </a:solidFill>
            <a:prstDash val="solid"/>
            <a:round/>
            <a:headEnd len="med" w="med" type="none"/>
            <a:tailEnd len="med" w="med" type="triangle"/>
          </a:ln>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pic>
        <p:nvPicPr>
          <p:cNvPr id="565" name="Google Shape;565;p28"/>
          <p:cNvPicPr preferRelativeResize="0"/>
          <p:nvPr/>
        </p:nvPicPr>
        <p:blipFill>
          <a:blip r:embed="rId3">
            <a:alphaModFix/>
          </a:blip>
          <a:stretch>
            <a:fillRect/>
          </a:stretch>
        </p:blipFill>
        <p:spPr>
          <a:xfrm>
            <a:off x="188650" y="7045525"/>
            <a:ext cx="4064311" cy="2554350"/>
          </a:xfrm>
          <a:prstGeom prst="rect">
            <a:avLst/>
          </a:prstGeom>
          <a:noFill/>
          <a:ln>
            <a:noFill/>
          </a:ln>
        </p:spPr>
      </p:pic>
      <p:pic>
        <p:nvPicPr>
          <p:cNvPr id="566" name="Google Shape;566;p28"/>
          <p:cNvPicPr preferRelativeResize="0"/>
          <p:nvPr/>
        </p:nvPicPr>
        <p:blipFill>
          <a:blip r:embed="rId3">
            <a:alphaModFix/>
          </a:blip>
          <a:stretch>
            <a:fillRect/>
          </a:stretch>
        </p:blipFill>
        <p:spPr>
          <a:xfrm>
            <a:off x="188650" y="1484825"/>
            <a:ext cx="4064311" cy="2554350"/>
          </a:xfrm>
          <a:prstGeom prst="rect">
            <a:avLst/>
          </a:prstGeom>
          <a:noFill/>
          <a:ln>
            <a:noFill/>
          </a:ln>
        </p:spPr>
      </p:pic>
      <p:pic>
        <p:nvPicPr>
          <p:cNvPr id="567" name="Google Shape;567;p28"/>
          <p:cNvPicPr preferRelativeResize="0"/>
          <p:nvPr/>
        </p:nvPicPr>
        <p:blipFill>
          <a:blip r:embed="rId3">
            <a:alphaModFix/>
          </a:blip>
          <a:stretch>
            <a:fillRect/>
          </a:stretch>
        </p:blipFill>
        <p:spPr>
          <a:xfrm>
            <a:off x="188650" y="4265175"/>
            <a:ext cx="4064311" cy="2554350"/>
          </a:xfrm>
          <a:prstGeom prst="rect">
            <a:avLst/>
          </a:prstGeom>
          <a:noFill/>
          <a:ln>
            <a:noFill/>
          </a:ln>
        </p:spPr>
      </p:pic>
      <p:sp>
        <p:nvSpPr>
          <p:cNvPr id="568" name="Google Shape;568;p28"/>
          <p:cNvSpPr txBox="1"/>
          <p:nvPr>
            <p:ph idx="1" type="body"/>
          </p:nvPr>
        </p:nvSpPr>
        <p:spPr>
          <a:xfrm>
            <a:off x="188640" y="706700"/>
            <a:ext cx="6515543" cy="552125"/>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3F3F3F"/>
              </a:buClr>
              <a:buSzPts val="1200"/>
              <a:buFont typeface="Arial"/>
              <a:buNone/>
            </a:pPr>
            <a:r>
              <a:rPr lang="ja-JP"/>
              <a:t>まず、第一承認者が日次勤怠の承認を行います。</a:t>
            </a:r>
            <a:endParaRPr/>
          </a:p>
          <a:p>
            <a:pPr indent="0" lvl="0" marL="0" marR="0" rtl="0" algn="l">
              <a:lnSpc>
                <a:spcPct val="120000"/>
              </a:lnSpc>
              <a:spcBef>
                <a:spcPts val="240"/>
              </a:spcBef>
              <a:spcAft>
                <a:spcPts val="0"/>
              </a:spcAft>
              <a:buClr>
                <a:srgbClr val="3F3F3F"/>
              </a:buClr>
              <a:buSzPts val="1200"/>
              <a:buFont typeface="Arial"/>
              <a:buNone/>
            </a:pPr>
            <a:r>
              <a:rPr lang="ja-JP"/>
              <a:t>毎月末に、第一〜第四承認者が月次承認を行い、最後の承認者が「月締確定」を行います。</a:t>
            </a:r>
            <a:endParaRPr/>
          </a:p>
        </p:txBody>
      </p:sp>
      <p:sp>
        <p:nvSpPr>
          <p:cNvPr id="569" name="Google Shape;569;p28"/>
          <p:cNvSpPr txBox="1"/>
          <p:nvPr>
            <p:ph type="title"/>
          </p:nvPr>
        </p:nvSpPr>
        <p:spPr>
          <a:xfrm>
            <a:off x="-11875" y="0"/>
            <a:ext cx="5529107" cy="48850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1400"/>
              <a:buFont typeface="Meiryo"/>
              <a:buNone/>
            </a:pPr>
            <a:r>
              <a:rPr lang="ja-JP" sz="1400"/>
              <a:t>3-3.   勤怠データの出力・連携</a:t>
            </a:r>
            <a:endParaRPr sz="1400"/>
          </a:p>
        </p:txBody>
      </p:sp>
      <p:sp>
        <p:nvSpPr>
          <p:cNvPr id="570" name="Google Shape;570;p28"/>
          <p:cNvSpPr txBox="1"/>
          <p:nvPr>
            <p:ph idx="5" type="body"/>
          </p:nvPr>
        </p:nvSpPr>
        <p:spPr>
          <a:xfrm>
            <a:off x="4365104" y="1456008"/>
            <a:ext cx="2339079"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b="1" lang="ja-JP"/>
              <a:t>＜出力項目のカスタマイズ＞</a:t>
            </a:r>
            <a:endParaRPr b="1"/>
          </a:p>
          <a:p>
            <a:pPr indent="0" lvl="0" marL="0" rtl="0" algn="l">
              <a:lnSpc>
                <a:spcPct val="150000"/>
              </a:lnSpc>
              <a:spcBef>
                <a:spcPts val="200"/>
              </a:spcBef>
              <a:spcAft>
                <a:spcPts val="0"/>
              </a:spcAft>
              <a:buClr>
                <a:srgbClr val="3F3F3F"/>
              </a:buClr>
              <a:buSzPts val="1000"/>
              <a:buNone/>
            </a:pPr>
            <a:r>
              <a:rPr lang="ja-JP"/>
              <a:t>CSVで出力する項目は、［システム管理＞日次勤怠 項目設定］に「出力する」と設定された項目になります。</a:t>
            </a:r>
            <a:endParaRPr/>
          </a:p>
        </p:txBody>
      </p:sp>
      <p:sp>
        <p:nvSpPr>
          <p:cNvPr id="571" name="Google Shape;571;p28"/>
          <p:cNvSpPr txBox="1"/>
          <p:nvPr>
            <p:ph idx="6" type="body"/>
          </p:nvPr>
        </p:nvSpPr>
        <p:spPr>
          <a:xfrm>
            <a:off x="4365104" y="4236221"/>
            <a:ext cx="2339079"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b="1" lang="ja-JP"/>
              <a:t>＜オリジナルCSV＞</a:t>
            </a:r>
            <a:endParaRPr/>
          </a:p>
          <a:p>
            <a:pPr indent="0" lvl="0" marL="0" rtl="0" algn="l">
              <a:lnSpc>
                <a:spcPct val="150000"/>
              </a:lnSpc>
              <a:spcBef>
                <a:spcPts val="200"/>
              </a:spcBef>
              <a:spcAft>
                <a:spcPts val="0"/>
              </a:spcAft>
              <a:buClr>
                <a:srgbClr val="3F3F3F"/>
              </a:buClr>
              <a:buSzPts val="1000"/>
              <a:buNone/>
            </a:pPr>
            <a:r>
              <a:rPr lang="ja-JP"/>
              <a:t>出力項目の並び替えが必要な場合、事前に設定した「オリジナルCSV」のフォーマットで出力することが可能です。</a:t>
            </a:r>
            <a:endParaRPr/>
          </a:p>
        </p:txBody>
      </p:sp>
      <p:sp>
        <p:nvSpPr>
          <p:cNvPr id="572" name="Google Shape;572;p28"/>
          <p:cNvSpPr txBox="1"/>
          <p:nvPr/>
        </p:nvSpPr>
        <p:spPr>
          <a:xfrm>
            <a:off x="4365104" y="7030498"/>
            <a:ext cx="2339079" cy="2583300"/>
          </a:xfrm>
          <a:prstGeom prst="rect">
            <a:avLst/>
          </a:prstGeom>
          <a:noFill/>
          <a:ln>
            <a:noFill/>
          </a:ln>
        </p:spPr>
        <p:txBody>
          <a:bodyPr anchorCtr="0" anchor="t" bIns="45700" lIns="90000" spcFirstLastPara="1" rIns="91425" wrap="square" tIns="45700">
            <a:normAutofit/>
          </a:bodyPr>
          <a:lstStyle/>
          <a:p>
            <a:pPr indent="0" lvl="0" marL="0" marR="0" rtl="0" algn="l">
              <a:lnSpc>
                <a:spcPct val="150000"/>
              </a:lnSpc>
              <a:spcBef>
                <a:spcPts val="0"/>
              </a:spcBef>
              <a:spcAft>
                <a:spcPts val="0"/>
              </a:spcAft>
              <a:buClr>
                <a:srgbClr val="3F3F3F"/>
              </a:buClr>
              <a:buSzPts val="1000"/>
              <a:buFont typeface="Arial"/>
              <a:buNone/>
            </a:pPr>
            <a:r>
              <a:rPr b="0" i="0" lang="ja-JP" sz="1000">
                <a:solidFill>
                  <a:srgbClr val="3F3F3F"/>
                </a:solidFill>
                <a:latin typeface="Meiryo"/>
                <a:ea typeface="Meiryo"/>
                <a:cs typeface="Meiryo"/>
                <a:sym typeface="Meiryo"/>
              </a:rPr>
              <a:t>［システム管理＞勤怠設定 画面＞オリジナルCSV］タブより、データ出力のフォーマットを設定してください。</a:t>
            </a:r>
            <a:endParaRPr b="0" i="0" sz="1000">
              <a:solidFill>
                <a:srgbClr val="3F3F3F"/>
              </a:solidFill>
              <a:latin typeface="Meiryo"/>
              <a:ea typeface="Meiryo"/>
              <a:cs typeface="Meiryo"/>
              <a:sym typeface="Meiryo"/>
            </a:endParaRPr>
          </a:p>
        </p:txBody>
      </p:sp>
      <p:pic>
        <p:nvPicPr>
          <p:cNvPr id="573" name="Google Shape;573;p28"/>
          <p:cNvPicPr preferRelativeResize="0"/>
          <p:nvPr/>
        </p:nvPicPr>
        <p:blipFill rotWithShape="1">
          <a:blip r:embed="rId4">
            <a:alphaModFix/>
          </a:blip>
          <a:srcRect b="6782" l="2636" r="8891" t="1187"/>
          <a:stretch/>
        </p:blipFill>
        <p:spPr>
          <a:xfrm>
            <a:off x="188650" y="1477025"/>
            <a:ext cx="4067800" cy="2554350"/>
          </a:xfrm>
          <a:prstGeom prst="rect">
            <a:avLst/>
          </a:prstGeom>
          <a:noFill/>
          <a:ln>
            <a:noFill/>
          </a:ln>
        </p:spPr>
      </p:pic>
      <p:pic>
        <p:nvPicPr>
          <p:cNvPr id="574" name="Google Shape;574;p28"/>
          <p:cNvPicPr preferRelativeResize="0"/>
          <p:nvPr/>
        </p:nvPicPr>
        <p:blipFill rotWithShape="1">
          <a:blip r:embed="rId5">
            <a:alphaModFix/>
          </a:blip>
          <a:srcRect b="14327" l="10623" r="12999" t="6073"/>
          <a:stretch/>
        </p:blipFill>
        <p:spPr>
          <a:xfrm>
            <a:off x="188650" y="4280900"/>
            <a:ext cx="4064300" cy="2522901"/>
          </a:xfrm>
          <a:prstGeom prst="rect">
            <a:avLst/>
          </a:prstGeom>
          <a:noFill/>
          <a:ln>
            <a:noFill/>
          </a:ln>
        </p:spPr>
      </p:pic>
      <p:pic>
        <p:nvPicPr>
          <p:cNvPr id="575" name="Google Shape;575;p28"/>
          <p:cNvPicPr preferRelativeResize="0"/>
          <p:nvPr/>
        </p:nvPicPr>
        <p:blipFill rotWithShape="1">
          <a:blip r:embed="rId6">
            <a:alphaModFix/>
          </a:blip>
          <a:srcRect b="24358" l="2362" r="8470" t="3553"/>
          <a:stretch/>
        </p:blipFill>
        <p:spPr>
          <a:xfrm>
            <a:off x="188650" y="7045525"/>
            <a:ext cx="4064300" cy="255435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pic>
        <p:nvPicPr>
          <p:cNvPr id="581" name="Google Shape;581;p29"/>
          <p:cNvPicPr preferRelativeResize="0"/>
          <p:nvPr/>
        </p:nvPicPr>
        <p:blipFill>
          <a:blip r:embed="rId3">
            <a:alphaModFix/>
          </a:blip>
          <a:stretch>
            <a:fillRect/>
          </a:stretch>
        </p:blipFill>
        <p:spPr>
          <a:xfrm>
            <a:off x="188650" y="7045525"/>
            <a:ext cx="4064311" cy="2554350"/>
          </a:xfrm>
          <a:prstGeom prst="rect">
            <a:avLst/>
          </a:prstGeom>
          <a:noFill/>
          <a:ln>
            <a:noFill/>
          </a:ln>
        </p:spPr>
      </p:pic>
      <p:pic>
        <p:nvPicPr>
          <p:cNvPr id="582" name="Google Shape;582;p29"/>
          <p:cNvPicPr preferRelativeResize="0"/>
          <p:nvPr/>
        </p:nvPicPr>
        <p:blipFill>
          <a:blip r:embed="rId3">
            <a:alphaModFix/>
          </a:blip>
          <a:stretch>
            <a:fillRect/>
          </a:stretch>
        </p:blipFill>
        <p:spPr>
          <a:xfrm>
            <a:off x="188650" y="1484825"/>
            <a:ext cx="4064311" cy="2554350"/>
          </a:xfrm>
          <a:prstGeom prst="rect">
            <a:avLst/>
          </a:prstGeom>
          <a:noFill/>
          <a:ln>
            <a:noFill/>
          </a:ln>
        </p:spPr>
      </p:pic>
      <p:pic>
        <p:nvPicPr>
          <p:cNvPr id="583" name="Google Shape;583;p29"/>
          <p:cNvPicPr preferRelativeResize="0"/>
          <p:nvPr/>
        </p:nvPicPr>
        <p:blipFill>
          <a:blip r:embed="rId3">
            <a:alphaModFix/>
          </a:blip>
          <a:stretch>
            <a:fillRect/>
          </a:stretch>
        </p:blipFill>
        <p:spPr>
          <a:xfrm>
            <a:off x="188650" y="4265175"/>
            <a:ext cx="4064311" cy="2554350"/>
          </a:xfrm>
          <a:prstGeom prst="rect">
            <a:avLst/>
          </a:prstGeom>
          <a:noFill/>
          <a:ln>
            <a:noFill/>
          </a:ln>
        </p:spPr>
      </p:pic>
      <p:sp>
        <p:nvSpPr>
          <p:cNvPr id="584" name="Google Shape;584;p29"/>
          <p:cNvSpPr txBox="1"/>
          <p:nvPr>
            <p:ph idx="1" type="body"/>
          </p:nvPr>
        </p:nvSpPr>
        <p:spPr>
          <a:xfrm>
            <a:off x="188640" y="706700"/>
            <a:ext cx="6515543" cy="552125"/>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3F3F3F"/>
              </a:buClr>
              <a:buSzPts val="1200"/>
              <a:buFont typeface="Arial"/>
              <a:buNone/>
            </a:pPr>
            <a:r>
              <a:rPr lang="ja-JP"/>
              <a:t>まず、第一承認者が日次勤怠の承認を行います。</a:t>
            </a:r>
            <a:endParaRPr/>
          </a:p>
          <a:p>
            <a:pPr indent="0" lvl="0" marL="0" marR="0" rtl="0" algn="l">
              <a:lnSpc>
                <a:spcPct val="120000"/>
              </a:lnSpc>
              <a:spcBef>
                <a:spcPts val="240"/>
              </a:spcBef>
              <a:spcAft>
                <a:spcPts val="0"/>
              </a:spcAft>
              <a:buClr>
                <a:srgbClr val="3F3F3F"/>
              </a:buClr>
              <a:buSzPts val="1200"/>
              <a:buFont typeface="Arial"/>
              <a:buNone/>
            </a:pPr>
            <a:r>
              <a:rPr lang="ja-JP"/>
              <a:t>毎月末に、第一〜第四承認者が月次承認を行い、最後の承認者が「月締確定」を行います。</a:t>
            </a:r>
            <a:endParaRPr/>
          </a:p>
        </p:txBody>
      </p:sp>
      <p:sp>
        <p:nvSpPr>
          <p:cNvPr id="585" name="Google Shape;585;p29"/>
          <p:cNvSpPr txBox="1"/>
          <p:nvPr>
            <p:ph type="title"/>
          </p:nvPr>
        </p:nvSpPr>
        <p:spPr>
          <a:xfrm>
            <a:off x="-11875" y="0"/>
            <a:ext cx="5529107" cy="48850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1400"/>
              <a:buFont typeface="Meiryo"/>
              <a:buNone/>
            </a:pPr>
            <a:r>
              <a:rPr lang="ja-JP" sz="1400"/>
              <a:t>3-3.   勤怠データの出力・連携</a:t>
            </a:r>
            <a:endParaRPr sz="1400"/>
          </a:p>
        </p:txBody>
      </p:sp>
      <p:sp>
        <p:nvSpPr>
          <p:cNvPr id="586" name="Google Shape;586;p29"/>
          <p:cNvSpPr txBox="1"/>
          <p:nvPr>
            <p:ph idx="5" type="body"/>
          </p:nvPr>
        </p:nvSpPr>
        <p:spPr>
          <a:xfrm>
            <a:off x="4365104" y="1456008"/>
            <a:ext cx="2339079"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b="1" lang="ja-JP"/>
              <a:t>＜拠点別データ出力＞</a:t>
            </a:r>
            <a:endParaRPr b="1"/>
          </a:p>
          <a:p>
            <a:pPr indent="0" lvl="0" marL="0" rtl="0" algn="l">
              <a:lnSpc>
                <a:spcPct val="150000"/>
              </a:lnSpc>
              <a:spcBef>
                <a:spcPts val="200"/>
              </a:spcBef>
              <a:spcAft>
                <a:spcPts val="0"/>
              </a:spcAft>
              <a:buClr>
                <a:srgbClr val="3F3F3F"/>
              </a:buClr>
              <a:buSzPts val="1000"/>
              <a:buNone/>
            </a:pPr>
            <a:r>
              <a:rPr lang="ja-JP"/>
              <a:t>拠点単位での勤務時間を出力する場合、「拠点別データ」を出力します。</a:t>
            </a:r>
            <a:endParaRPr/>
          </a:p>
          <a:p>
            <a:pPr indent="0" lvl="0" marL="0" rtl="0" algn="l">
              <a:lnSpc>
                <a:spcPct val="150000"/>
              </a:lnSpc>
              <a:spcBef>
                <a:spcPts val="200"/>
              </a:spcBef>
              <a:spcAft>
                <a:spcPts val="0"/>
              </a:spcAft>
              <a:buClr>
                <a:srgbClr val="3F3F3F"/>
              </a:buClr>
              <a:buSzPts val="1000"/>
              <a:buNone/>
            </a:pPr>
            <a:r>
              <a:t/>
            </a:r>
            <a:endParaRPr/>
          </a:p>
          <a:p>
            <a:pPr indent="0" lvl="0" marL="0" rtl="0" algn="l">
              <a:lnSpc>
                <a:spcPct val="150000"/>
              </a:lnSpc>
              <a:spcBef>
                <a:spcPts val="200"/>
              </a:spcBef>
              <a:spcAft>
                <a:spcPts val="0"/>
              </a:spcAft>
              <a:buClr>
                <a:srgbClr val="3F3F3F"/>
              </a:buClr>
              <a:buSzPts val="1000"/>
              <a:buNone/>
            </a:pPr>
            <a:r>
              <a:rPr lang="ja-JP"/>
              <a:t>・</a:t>
            </a:r>
            <a:r>
              <a:rPr lang="ja-JP"/>
              <a:t>月次集計データ出力</a:t>
            </a:r>
            <a:endParaRPr/>
          </a:p>
          <a:p>
            <a:pPr indent="0" lvl="0" marL="0" rtl="0" algn="l">
              <a:lnSpc>
                <a:spcPct val="150000"/>
              </a:lnSpc>
              <a:spcBef>
                <a:spcPts val="200"/>
              </a:spcBef>
              <a:spcAft>
                <a:spcPts val="0"/>
              </a:spcAft>
              <a:buClr>
                <a:srgbClr val="3F3F3F"/>
              </a:buClr>
              <a:buSzPts val="1000"/>
              <a:buNone/>
            </a:pPr>
            <a:r>
              <a:rPr lang="ja-JP"/>
              <a:t>・日次勤怠データ出力</a:t>
            </a:r>
            <a:endParaRPr/>
          </a:p>
          <a:p>
            <a:pPr indent="0" lvl="0" marL="0" rtl="0" algn="l">
              <a:lnSpc>
                <a:spcPct val="150000"/>
              </a:lnSpc>
              <a:spcBef>
                <a:spcPts val="200"/>
              </a:spcBef>
              <a:spcAft>
                <a:spcPts val="0"/>
              </a:spcAft>
              <a:buClr>
                <a:srgbClr val="3F3F3F"/>
              </a:buClr>
              <a:buSzPts val="1000"/>
              <a:buNone/>
            </a:pPr>
            <a:r>
              <a:rPr lang="ja-JP"/>
              <a:t>・月次 打刻拠点別集計データ出力</a:t>
            </a:r>
            <a:endParaRPr/>
          </a:p>
          <a:p>
            <a:pPr indent="0" lvl="0" marL="0" rtl="0" algn="l">
              <a:lnSpc>
                <a:spcPct val="150000"/>
              </a:lnSpc>
              <a:spcBef>
                <a:spcPts val="200"/>
              </a:spcBef>
              <a:spcAft>
                <a:spcPts val="0"/>
              </a:spcAft>
              <a:buClr>
                <a:srgbClr val="3F3F3F"/>
              </a:buClr>
              <a:buSzPts val="1000"/>
              <a:buNone/>
            </a:pPr>
            <a:r>
              <a:rPr lang="ja-JP"/>
              <a:t>・日次 打刻拠点別集計データ出力</a:t>
            </a:r>
            <a:endParaRPr/>
          </a:p>
        </p:txBody>
      </p:sp>
      <p:sp>
        <p:nvSpPr>
          <p:cNvPr id="587" name="Google Shape;587;p29"/>
          <p:cNvSpPr txBox="1"/>
          <p:nvPr>
            <p:ph idx="6" type="body"/>
          </p:nvPr>
        </p:nvSpPr>
        <p:spPr>
          <a:xfrm>
            <a:off x="4365104" y="4236221"/>
            <a:ext cx="2339079"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b="1" lang="ja-JP"/>
              <a:t>＜期間指定データ出力＞</a:t>
            </a:r>
            <a:endParaRPr b="1"/>
          </a:p>
          <a:p>
            <a:pPr indent="0" lvl="0" marL="0" rtl="0" algn="l">
              <a:lnSpc>
                <a:spcPct val="150000"/>
              </a:lnSpc>
              <a:spcBef>
                <a:spcPts val="200"/>
              </a:spcBef>
              <a:spcAft>
                <a:spcPts val="0"/>
              </a:spcAft>
              <a:buClr>
                <a:srgbClr val="3F3F3F"/>
              </a:buClr>
              <a:buSzPts val="1000"/>
              <a:buNone/>
            </a:pPr>
            <a:r>
              <a:rPr lang="ja-JP"/>
              <a:t>各月締め日までのデータではなく、指定の期間のみの集計値を出力する場合、「指定期間集計データ」を出力します。</a:t>
            </a:r>
            <a:endParaRPr/>
          </a:p>
        </p:txBody>
      </p:sp>
      <p:sp>
        <p:nvSpPr>
          <p:cNvPr id="588" name="Google Shape;588;p29"/>
          <p:cNvSpPr txBox="1"/>
          <p:nvPr/>
        </p:nvSpPr>
        <p:spPr>
          <a:xfrm>
            <a:off x="4365104" y="7030498"/>
            <a:ext cx="2339079" cy="2583300"/>
          </a:xfrm>
          <a:prstGeom prst="rect">
            <a:avLst/>
          </a:prstGeom>
          <a:noFill/>
          <a:ln>
            <a:noFill/>
          </a:ln>
        </p:spPr>
        <p:txBody>
          <a:bodyPr anchorCtr="0" anchor="t" bIns="45700" lIns="90000" spcFirstLastPara="1" rIns="91425" wrap="square" tIns="45700">
            <a:normAutofit/>
          </a:bodyPr>
          <a:lstStyle/>
          <a:p>
            <a:pPr indent="0" lvl="0" marL="0" marR="0" rtl="0" algn="l">
              <a:lnSpc>
                <a:spcPct val="150000"/>
              </a:lnSpc>
              <a:spcBef>
                <a:spcPts val="0"/>
              </a:spcBef>
              <a:spcAft>
                <a:spcPts val="0"/>
              </a:spcAft>
              <a:buClr>
                <a:srgbClr val="3F3F3F"/>
              </a:buClr>
              <a:buSzPts val="1000"/>
              <a:buFont typeface="Arial"/>
              <a:buNone/>
            </a:pPr>
            <a:r>
              <a:rPr b="1" i="0" lang="ja-JP" sz="1000">
                <a:solidFill>
                  <a:srgbClr val="3F3F3F"/>
                </a:solidFill>
                <a:latin typeface="Meiryo"/>
                <a:ea typeface="Meiryo"/>
                <a:cs typeface="Meiryo"/>
                <a:sym typeface="Meiryo"/>
              </a:rPr>
              <a:t>＜オリジナル時間帯集計＞</a:t>
            </a:r>
            <a:endParaRPr b="1" i="0" sz="1000">
              <a:solidFill>
                <a:srgbClr val="3F3F3F"/>
              </a:solidFill>
              <a:latin typeface="Meiryo"/>
              <a:ea typeface="Meiryo"/>
              <a:cs typeface="Meiryo"/>
              <a:sym typeface="Meiryo"/>
            </a:endParaRPr>
          </a:p>
          <a:p>
            <a:pPr indent="0" lvl="0" marL="0" marR="0" rtl="0" algn="l">
              <a:lnSpc>
                <a:spcPct val="150000"/>
              </a:lnSpc>
              <a:spcBef>
                <a:spcPts val="200"/>
              </a:spcBef>
              <a:spcAft>
                <a:spcPts val="0"/>
              </a:spcAft>
              <a:buClr>
                <a:srgbClr val="3F3F3F"/>
              </a:buClr>
              <a:buSzPts val="1000"/>
              <a:buFont typeface="Arial"/>
              <a:buNone/>
            </a:pPr>
            <a:r>
              <a:rPr b="0" i="0" lang="ja-JP" sz="1000">
                <a:solidFill>
                  <a:srgbClr val="3F3F3F"/>
                </a:solidFill>
                <a:latin typeface="Meiryo"/>
                <a:ea typeface="Meiryo"/>
                <a:cs typeface="Meiryo"/>
                <a:sym typeface="Meiryo"/>
              </a:rPr>
              <a:t>特定の時間に勤務した時間の集計値を出力する場合、「オリジナル時間帯集絵系データ」を出力します。</a:t>
            </a:r>
            <a:endParaRPr b="0" i="0" sz="1000">
              <a:solidFill>
                <a:srgbClr val="3F3F3F"/>
              </a:solidFill>
              <a:latin typeface="Meiryo"/>
              <a:ea typeface="Meiryo"/>
              <a:cs typeface="Meiryo"/>
              <a:sym typeface="Meiryo"/>
            </a:endParaRPr>
          </a:p>
          <a:p>
            <a:pPr indent="0" lvl="0" marL="0" marR="0" rtl="0" algn="l">
              <a:lnSpc>
                <a:spcPct val="150000"/>
              </a:lnSpc>
              <a:spcBef>
                <a:spcPts val="200"/>
              </a:spcBef>
              <a:spcAft>
                <a:spcPts val="0"/>
              </a:spcAft>
              <a:buClr>
                <a:srgbClr val="3F3F3F"/>
              </a:buClr>
              <a:buSzPts val="1000"/>
              <a:buFont typeface="Arial"/>
              <a:buNone/>
            </a:pPr>
            <a:r>
              <a:t/>
            </a:r>
            <a:endParaRPr b="0" i="0" sz="1000">
              <a:solidFill>
                <a:srgbClr val="3F3F3F"/>
              </a:solidFill>
              <a:latin typeface="Meiryo"/>
              <a:ea typeface="Meiryo"/>
              <a:cs typeface="Meiryo"/>
              <a:sym typeface="Meiryo"/>
            </a:endParaRPr>
          </a:p>
          <a:p>
            <a:pPr indent="0" lvl="0" marL="0" marR="0" rtl="0" algn="l">
              <a:lnSpc>
                <a:spcPct val="150000"/>
              </a:lnSpc>
              <a:spcBef>
                <a:spcPts val="200"/>
              </a:spcBef>
              <a:spcAft>
                <a:spcPts val="0"/>
              </a:spcAft>
              <a:buClr>
                <a:srgbClr val="3F3F3F"/>
              </a:buClr>
              <a:buSzPts val="1000"/>
              <a:buFont typeface="Arial"/>
              <a:buNone/>
            </a:pPr>
            <a:r>
              <a:rPr b="0" i="0" lang="ja-JP" sz="1000">
                <a:solidFill>
                  <a:srgbClr val="3F3F3F"/>
                </a:solidFill>
                <a:latin typeface="Meiryo"/>
                <a:ea typeface="Meiryo"/>
                <a:cs typeface="Meiryo"/>
                <a:sym typeface="Meiryo"/>
              </a:rPr>
              <a:t>・月次 オリジナル時間帯集計データ出力</a:t>
            </a:r>
            <a:endParaRPr b="0" i="0" sz="1000">
              <a:solidFill>
                <a:srgbClr val="3F3F3F"/>
              </a:solidFill>
              <a:latin typeface="Meiryo"/>
              <a:ea typeface="Meiryo"/>
              <a:cs typeface="Meiryo"/>
              <a:sym typeface="Meiryo"/>
            </a:endParaRPr>
          </a:p>
          <a:p>
            <a:pPr indent="0" lvl="0" marL="0" marR="0" rtl="0" algn="l">
              <a:lnSpc>
                <a:spcPct val="150000"/>
              </a:lnSpc>
              <a:spcBef>
                <a:spcPts val="200"/>
              </a:spcBef>
              <a:spcAft>
                <a:spcPts val="0"/>
              </a:spcAft>
              <a:buClr>
                <a:srgbClr val="3F3F3F"/>
              </a:buClr>
              <a:buSzPts val="1000"/>
              <a:buFont typeface="Arial"/>
              <a:buNone/>
            </a:pPr>
            <a:r>
              <a:rPr b="0" i="0" lang="ja-JP" sz="1000">
                <a:solidFill>
                  <a:srgbClr val="3F3F3F"/>
                </a:solidFill>
                <a:latin typeface="Meiryo"/>
                <a:ea typeface="Meiryo"/>
                <a:cs typeface="Meiryo"/>
                <a:sym typeface="Meiryo"/>
              </a:rPr>
              <a:t>・日次オリジナル時間帯集計データ出力</a:t>
            </a:r>
            <a:endParaRPr b="0" i="0" sz="1000">
              <a:solidFill>
                <a:srgbClr val="3F3F3F"/>
              </a:solidFill>
              <a:latin typeface="Meiryo"/>
              <a:ea typeface="Meiryo"/>
              <a:cs typeface="Meiryo"/>
              <a:sym typeface="Meiryo"/>
            </a:endParaRPr>
          </a:p>
        </p:txBody>
      </p:sp>
      <p:pic>
        <p:nvPicPr>
          <p:cNvPr id="589" name="Google Shape;589;p29"/>
          <p:cNvPicPr preferRelativeResize="0"/>
          <p:nvPr/>
        </p:nvPicPr>
        <p:blipFill rotWithShape="1">
          <a:blip r:embed="rId4">
            <a:alphaModFix/>
          </a:blip>
          <a:srcRect b="3123" l="3907" r="2617" t="1927"/>
          <a:stretch/>
        </p:blipFill>
        <p:spPr>
          <a:xfrm>
            <a:off x="188650" y="1477025"/>
            <a:ext cx="4064301" cy="2554350"/>
          </a:xfrm>
          <a:prstGeom prst="rect">
            <a:avLst/>
          </a:prstGeom>
          <a:noFill/>
          <a:ln>
            <a:noFill/>
          </a:ln>
        </p:spPr>
      </p:pic>
      <p:sp>
        <p:nvSpPr>
          <p:cNvPr id="590" name="Google Shape;590;p29"/>
          <p:cNvSpPr/>
          <p:nvPr/>
        </p:nvSpPr>
        <p:spPr>
          <a:xfrm flipH="1">
            <a:off x="3136850" y="2279650"/>
            <a:ext cx="870000" cy="8256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91" name="Google Shape;591;p29"/>
          <p:cNvPicPr preferRelativeResize="0"/>
          <p:nvPr/>
        </p:nvPicPr>
        <p:blipFill rotWithShape="1">
          <a:blip r:embed="rId5">
            <a:alphaModFix/>
          </a:blip>
          <a:srcRect b="57374" l="2468" r="5093" t="2944"/>
          <a:stretch/>
        </p:blipFill>
        <p:spPr>
          <a:xfrm>
            <a:off x="188650" y="4265175"/>
            <a:ext cx="4064302" cy="952400"/>
          </a:xfrm>
          <a:prstGeom prst="rect">
            <a:avLst/>
          </a:prstGeom>
          <a:noFill/>
          <a:ln>
            <a:noFill/>
          </a:ln>
        </p:spPr>
      </p:pic>
      <p:pic>
        <p:nvPicPr>
          <p:cNvPr id="592" name="Google Shape;592;p29"/>
          <p:cNvPicPr preferRelativeResize="0"/>
          <p:nvPr/>
        </p:nvPicPr>
        <p:blipFill rotWithShape="1">
          <a:blip r:embed="rId6">
            <a:alphaModFix/>
          </a:blip>
          <a:srcRect b="22331" l="4325" r="5551" t="8488"/>
          <a:stretch/>
        </p:blipFill>
        <p:spPr>
          <a:xfrm>
            <a:off x="188650" y="5509146"/>
            <a:ext cx="4064301" cy="1009113"/>
          </a:xfrm>
          <a:prstGeom prst="rect">
            <a:avLst/>
          </a:prstGeom>
          <a:noFill/>
          <a:ln>
            <a:noFill/>
          </a:ln>
        </p:spPr>
      </p:pic>
      <p:sp>
        <p:nvSpPr>
          <p:cNvPr id="593" name="Google Shape;593;p29"/>
          <p:cNvSpPr/>
          <p:nvPr/>
        </p:nvSpPr>
        <p:spPr>
          <a:xfrm flipH="1">
            <a:off x="3605400" y="4471975"/>
            <a:ext cx="318900" cy="1620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594" name="Google Shape;594;p29"/>
          <p:cNvCxnSpPr/>
          <p:nvPr/>
        </p:nvCxnSpPr>
        <p:spPr>
          <a:xfrm flipH="1">
            <a:off x="3763650" y="4644438"/>
            <a:ext cx="2400" cy="861900"/>
          </a:xfrm>
          <a:prstGeom prst="straightConnector1">
            <a:avLst/>
          </a:prstGeom>
          <a:noFill/>
          <a:ln cap="flat" cmpd="sng" w="19050">
            <a:solidFill>
              <a:srgbClr val="FF0000"/>
            </a:solidFill>
            <a:prstDash val="solid"/>
            <a:round/>
            <a:headEnd len="med" w="med" type="none"/>
            <a:tailEnd len="med" w="med" type="triangle"/>
          </a:ln>
        </p:spPr>
      </p:cxnSp>
      <p:pic>
        <p:nvPicPr>
          <p:cNvPr id="595" name="Google Shape;595;p29"/>
          <p:cNvPicPr preferRelativeResize="0"/>
          <p:nvPr/>
        </p:nvPicPr>
        <p:blipFill rotWithShape="1">
          <a:blip r:embed="rId7">
            <a:alphaModFix/>
          </a:blip>
          <a:srcRect b="21518" l="3760" r="8589" t="8364"/>
          <a:stretch/>
        </p:blipFill>
        <p:spPr>
          <a:xfrm>
            <a:off x="188650" y="7045525"/>
            <a:ext cx="4064299" cy="1144882"/>
          </a:xfrm>
          <a:prstGeom prst="rect">
            <a:avLst/>
          </a:prstGeom>
          <a:noFill/>
          <a:ln>
            <a:noFill/>
          </a:ln>
        </p:spPr>
      </p:pic>
      <p:pic>
        <p:nvPicPr>
          <p:cNvPr id="596" name="Google Shape;596;p29"/>
          <p:cNvPicPr preferRelativeResize="0"/>
          <p:nvPr/>
        </p:nvPicPr>
        <p:blipFill rotWithShape="1">
          <a:blip r:embed="rId8">
            <a:alphaModFix/>
          </a:blip>
          <a:srcRect b="42062" l="4999" r="8949" t="10307"/>
          <a:stretch/>
        </p:blipFill>
        <p:spPr>
          <a:xfrm>
            <a:off x="188650" y="8278300"/>
            <a:ext cx="4064301" cy="909625"/>
          </a:xfrm>
          <a:prstGeom prst="rect">
            <a:avLst/>
          </a:prstGeom>
          <a:noFill/>
          <a:ln>
            <a:noFill/>
          </a:ln>
        </p:spPr>
      </p:pic>
      <p:cxnSp>
        <p:nvCxnSpPr>
          <p:cNvPr id="597" name="Google Shape;597;p29"/>
          <p:cNvCxnSpPr/>
          <p:nvPr/>
        </p:nvCxnSpPr>
        <p:spPr>
          <a:xfrm flipH="1">
            <a:off x="3763650" y="7355313"/>
            <a:ext cx="2400" cy="861900"/>
          </a:xfrm>
          <a:prstGeom prst="straightConnector1">
            <a:avLst/>
          </a:prstGeom>
          <a:noFill/>
          <a:ln cap="flat" cmpd="sng" w="19050">
            <a:solidFill>
              <a:srgbClr val="FF0000"/>
            </a:solidFill>
            <a:prstDash val="solid"/>
            <a:round/>
            <a:headEnd len="med" w="med" type="none"/>
            <a:tailEnd len="med" w="med" type="triangl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3"/>
          <p:cNvSpPr txBox="1"/>
          <p:nvPr>
            <p:ph idx="1" type="body"/>
          </p:nvPr>
        </p:nvSpPr>
        <p:spPr>
          <a:xfrm>
            <a:off x="260648" y="1280591"/>
            <a:ext cx="6336704" cy="8352925"/>
          </a:xfrm>
          <a:prstGeom prst="rect">
            <a:avLst/>
          </a:prstGeom>
          <a:noFill/>
          <a:ln>
            <a:noFill/>
          </a:ln>
        </p:spPr>
        <p:txBody>
          <a:bodyPr anchorCtr="0" anchor="t" bIns="45700" lIns="91425" spcFirstLastPara="1" rIns="91425" wrap="square" tIns="45700">
            <a:noAutofit/>
          </a:bodyPr>
          <a:lstStyle/>
          <a:p>
            <a:pPr indent="0" lvl="0" marL="0" marR="0" rtl="0" algn="l">
              <a:lnSpc>
                <a:spcPct val="200000"/>
              </a:lnSpc>
              <a:spcBef>
                <a:spcPts val="0"/>
              </a:spcBef>
              <a:spcAft>
                <a:spcPts val="0"/>
              </a:spcAft>
              <a:buClr>
                <a:srgbClr val="3F3F3F"/>
              </a:buClr>
              <a:buSzPts val="1400"/>
              <a:buFont typeface="Arial"/>
              <a:buNone/>
            </a:pPr>
            <a:r>
              <a:rPr b="1" i="0" lang="ja-JP" sz="1400" u="none" cap="none" strike="noStrike">
                <a:solidFill>
                  <a:srgbClr val="3F3F3F"/>
                </a:solidFill>
                <a:latin typeface="Meiryo"/>
                <a:ea typeface="Meiryo"/>
                <a:cs typeface="Meiryo"/>
                <a:sym typeface="Meiryo"/>
              </a:rPr>
              <a:t>1. 社員のメンテナンス</a:t>
            </a:r>
            <a:endParaRPr b="0" i="0" sz="1400" u="none" cap="none" strike="noStrike">
              <a:solidFill>
                <a:srgbClr val="3F3F3F"/>
              </a:solidFill>
              <a:latin typeface="Meiryo"/>
              <a:ea typeface="Meiryo"/>
              <a:cs typeface="Meiryo"/>
              <a:sym typeface="Meiryo"/>
            </a:endParaRPr>
          </a:p>
          <a:p>
            <a:pPr indent="0" lvl="0" marL="0" marR="0" rtl="0" algn="l">
              <a:lnSpc>
                <a:spcPct val="200000"/>
              </a:lnSpc>
              <a:spcBef>
                <a:spcPts val="280"/>
              </a:spcBef>
              <a:spcAft>
                <a:spcPts val="0"/>
              </a:spcAft>
              <a:buClr>
                <a:srgbClr val="3F3F3F"/>
              </a:buClr>
              <a:buSzPts val="1400"/>
              <a:buFont typeface="Arial"/>
              <a:buNone/>
            </a:pPr>
            <a:r>
              <a:rPr b="0" i="0" lang="ja-JP" sz="1400" u="none" cap="none" strike="noStrike">
                <a:solidFill>
                  <a:srgbClr val="3F3F3F"/>
                </a:solidFill>
                <a:latin typeface="Meiryo"/>
                <a:ea typeface="Meiryo"/>
                <a:cs typeface="Meiryo"/>
                <a:sym typeface="Meiryo"/>
              </a:rPr>
              <a:t>　　 1-1.　入社者、退職者、休職者の登録・管理方法　</a:t>
            </a:r>
            <a:endParaRPr b="0" i="0" sz="1400" u="none" cap="none" strike="noStrike">
              <a:solidFill>
                <a:srgbClr val="3F3F3F"/>
              </a:solidFill>
              <a:latin typeface="Meiryo"/>
              <a:ea typeface="Meiryo"/>
              <a:cs typeface="Meiryo"/>
              <a:sym typeface="Meiryo"/>
            </a:endParaRPr>
          </a:p>
          <a:p>
            <a:pPr indent="0" lvl="0" marL="0" marR="0" rtl="0" algn="l">
              <a:lnSpc>
                <a:spcPct val="200000"/>
              </a:lnSpc>
              <a:spcBef>
                <a:spcPts val="280"/>
              </a:spcBef>
              <a:spcAft>
                <a:spcPts val="0"/>
              </a:spcAft>
              <a:buClr>
                <a:srgbClr val="3F3F3F"/>
              </a:buClr>
              <a:buSzPts val="1400"/>
              <a:buFont typeface="Arial"/>
              <a:buNone/>
            </a:pPr>
            <a:r>
              <a:rPr b="0" i="0" lang="ja-JP" sz="1400" u="none" cap="none" strike="noStrike">
                <a:solidFill>
                  <a:srgbClr val="3F3F3F"/>
                </a:solidFill>
                <a:latin typeface="Meiryo"/>
                <a:ea typeface="Meiryo"/>
                <a:cs typeface="Meiryo"/>
                <a:sym typeface="Meiryo"/>
              </a:rPr>
              <a:t>　　 1-2.　異動者の登録方法</a:t>
            </a:r>
            <a:endParaRPr b="0" i="0" sz="1400" u="none" cap="none" strike="noStrike">
              <a:solidFill>
                <a:srgbClr val="3F3F3F"/>
              </a:solidFill>
              <a:latin typeface="Meiryo"/>
              <a:ea typeface="Meiryo"/>
              <a:cs typeface="Meiryo"/>
              <a:sym typeface="Meiryo"/>
            </a:endParaRPr>
          </a:p>
          <a:p>
            <a:pPr indent="0" lvl="0" marL="0" marR="0" rtl="0" algn="l">
              <a:lnSpc>
                <a:spcPct val="200000"/>
              </a:lnSpc>
              <a:spcBef>
                <a:spcPts val="280"/>
              </a:spcBef>
              <a:spcAft>
                <a:spcPts val="0"/>
              </a:spcAft>
              <a:buClr>
                <a:srgbClr val="3F3F3F"/>
              </a:buClr>
              <a:buSzPts val="1400"/>
              <a:buFont typeface="Arial"/>
              <a:buNone/>
            </a:pPr>
            <a:r>
              <a:rPr b="0" i="0" lang="ja-JP" sz="1400" u="none" cap="none" strike="noStrike">
                <a:solidFill>
                  <a:srgbClr val="3F3F3F"/>
                </a:solidFill>
                <a:latin typeface="Meiryo"/>
                <a:ea typeface="Meiryo"/>
                <a:cs typeface="Meiryo"/>
                <a:sym typeface="Meiryo"/>
              </a:rPr>
              <a:t>　　 1-3.　有給休暇の付与</a:t>
            </a:r>
            <a:endParaRPr b="1" i="0" sz="1400" u="none" cap="none" strike="noStrike">
              <a:solidFill>
                <a:srgbClr val="3F3F3F"/>
              </a:solidFill>
              <a:latin typeface="Meiryo"/>
              <a:ea typeface="Meiryo"/>
              <a:cs typeface="Meiryo"/>
              <a:sym typeface="Meiryo"/>
            </a:endParaRPr>
          </a:p>
          <a:p>
            <a:pPr indent="0" lvl="0" marL="0" marR="0" rtl="0" algn="l">
              <a:lnSpc>
                <a:spcPct val="200000"/>
              </a:lnSpc>
              <a:spcBef>
                <a:spcPts val="280"/>
              </a:spcBef>
              <a:spcAft>
                <a:spcPts val="0"/>
              </a:spcAft>
              <a:buClr>
                <a:srgbClr val="3F3F3F"/>
              </a:buClr>
              <a:buSzPts val="1400"/>
              <a:buFont typeface="Arial"/>
              <a:buNone/>
            </a:pPr>
            <a:r>
              <a:rPr b="1" i="0" lang="ja-JP" sz="1400" u="none" cap="none" strike="noStrike">
                <a:solidFill>
                  <a:srgbClr val="3F3F3F"/>
                </a:solidFill>
                <a:latin typeface="Meiryo"/>
                <a:ea typeface="Meiryo"/>
                <a:cs typeface="Meiryo"/>
                <a:sym typeface="Meiryo"/>
              </a:rPr>
              <a:t>2. 勤怠の確認と修正</a:t>
            </a:r>
            <a:endParaRPr b="1" i="0" sz="1400" u="none" cap="none" strike="noStrike">
              <a:solidFill>
                <a:srgbClr val="3F3F3F"/>
              </a:solidFill>
              <a:latin typeface="Meiryo"/>
              <a:ea typeface="Meiryo"/>
              <a:cs typeface="Meiryo"/>
              <a:sym typeface="Meiryo"/>
            </a:endParaRPr>
          </a:p>
          <a:p>
            <a:pPr indent="0" lvl="0" marL="0" marR="0" rtl="0" algn="l">
              <a:lnSpc>
                <a:spcPct val="200000"/>
              </a:lnSpc>
              <a:spcBef>
                <a:spcPts val="280"/>
              </a:spcBef>
              <a:spcAft>
                <a:spcPts val="0"/>
              </a:spcAft>
              <a:buClr>
                <a:srgbClr val="3F3F3F"/>
              </a:buClr>
              <a:buSzPts val="1400"/>
              <a:buFont typeface="Arial"/>
              <a:buNone/>
            </a:pPr>
            <a:r>
              <a:rPr b="0" i="0" lang="ja-JP" sz="1400" u="none" cap="none" strike="noStrike">
                <a:solidFill>
                  <a:srgbClr val="3F3F3F"/>
                </a:solidFill>
                <a:latin typeface="Meiryo"/>
                <a:ea typeface="Meiryo"/>
                <a:cs typeface="Meiryo"/>
                <a:sym typeface="Meiryo"/>
              </a:rPr>
              <a:t>　　 2-0.   承認担当者との連携</a:t>
            </a:r>
            <a:endParaRPr b="0" i="0" sz="1400" u="none" cap="none" strike="noStrike">
              <a:solidFill>
                <a:srgbClr val="3F3F3F"/>
              </a:solidFill>
              <a:latin typeface="Meiryo"/>
              <a:ea typeface="Meiryo"/>
              <a:cs typeface="Meiryo"/>
              <a:sym typeface="Meiryo"/>
            </a:endParaRPr>
          </a:p>
          <a:p>
            <a:pPr indent="0" lvl="0" marL="0" marR="0" rtl="0" algn="l">
              <a:lnSpc>
                <a:spcPct val="200000"/>
              </a:lnSpc>
              <a:spcBef>
                <a:spcPts val="280"/>
              </a:spcBef>
              <a:spcAft>
                <a:spcPts val="0"/>
              </a:spcAft>
              <a:buClr>
                <a:srgbClr val="3F3F3F"/>
              </a:buClr>
              <a:buSzPts val="1400"/>
              <a:buFont typeface="Arial"/>
              <a:buNone/>
            </a:pPr>
            <a:r>
              <a:rPr b="0" i="0" lang="ja-JP" sz="1400" u="none" cap="none" strike="noStrike">
                <a:solidFill>
                  <a:srgbClr val="3F3F3F"/>
                </a:solidFill>
                <a:latin typeface="Meiryo"/>
                <a:ea typeface="Meiryo"/>
                <a:cs typeface="Meiryo"/>
                <a:sym typeface="Meiryo"/>
              </a:rPr>
              <a:t>　　 2-1.　出退勤の漏れ・誤りの確認　</a:t>
            </a:r>
            <a:endParaRPr b="0" i="0" sz="1400" u="none" cap="none" strike="noStrike">
              <a:solidFill>
                <a:srgbClr val="3F3F3F"/>
              </a:solidFill>
              <a:latin typeface="Meiryo"/>
              <a:ea typeface="Meiryo"/>
              <a:cs typeface="Meiryo"/>
              <a:sym typeface="Meiryo"/>
            </a:endParaRPr>
          </a:p>
          <a:p>
            <a:pPr indent="0" lvl="0" marL="0" marR="0" rtl="0" algn="l">
              <a:lnSpc>
                <a:spcPct val="200000"/>
              </a:lnSpc>
              <a:spcBef>
                <a:spcPts val="280"/>
              </a:spcBef>
              <a:spcAft>
                <a:spcPts val="0"/>
              </a:spcAft>
              <a:buClr>
                <a:srgbClr val="3F3F3F"/>
              </a:buClr>
              <a:buSzPts val="1400"/>
              <a:buFont typeface="Arial"/>
              <a:buNone/>
            </a:pPr>
            <a:r>
              <a:rPr b="0" i="0" lang="ja-JP" sz="1400" u="none" cap="none" strike="noStrike">
                <a:solidFill>
                  <a:srgbClr val="3F3F3F"/>
                </a:solidFill>
                <a:latin typeface="Meiryo"/>
                <a:ea typeface="Meiryo"/>
                <a:cs typeface="Meiryo"/>
                <a:sym typeface="Meiryo"/>
              </a:rPr>
              <a:t>　　 2-2.　休憩時間が法定通り取得されているかの確認</a:t>
            </a:r>
            <a:endParaRPr b="0" i="0" sz="1400" u="none" cap="none" strike="noStrike">
              <a:solidFill>
                <a:srgbClr val="3F3F3F"/>
              </a:solidFill>
              <a:latin typeface="Meiryo"/>
              <a:ea typeface="Meiryo"/>
              <a:cs typeface="Meiryo"/>
              <a:sym typeface="Meiryo"/>
            </a:endParaRPr>
          </a:p>
          <a:p>
            <a:pPr indent="0" lvl="0" marL="0" marR="0" rtl="0" algn="l">
              <a:lnSpc>
                <a:spcPct val="200000"/>
              </a:lnSpc>
              <a:spcBef>
                <a:spcPts val="280"/>
              </a:spcBef>
              <a:spcAft>
                <a:spcPts val="0"/>
              </a:spcAft>
              <a:buClr>
                <a:srgbClr val="3F3F3F"/>
              </a:buClr>
              <a:buSzPts val="1400"/>
              <a:buFont typeface="Arial"/>
              <a:buNone/>
            </a:pPr>
            <a:r>
              <a:rPr b="0" i="0" lang="ja-JP" sz="1400" u="none" cap="none" strike="noStrike">
                <a:solidFill>
                  <a:srgbClr val="3F3F3F"/>
                </a:solidFill>
                <a:latin typeface="Meiryo"/>
                <a:ea typeface="Meiryo"/>
                <a:cs typeface="Meiryo"/>
                <a:sym typeface="Meiryo"/>
              </a:rPr>
              <a:t>　　 2-3.　勤怠データの修正</a:t>
            </a:r>
            <a:endParaRPr b="0" i="0" sz="1400" u="none" cap="none" strike="noStrike">
              <a:solidFill>
                <a:srgbClr val="3F3F3F"/>
              </a:solidFill>
              <a:latin typeface="Meiryo"/>
              <a:ea typeface="Meiryo"/>
              <a:cs typeface="Meiryo"/>
              <a:sym typeface="Meiryo"/>
            </a:endParaRPr>
          </a:p>
          <a:p>
            <a:pPr indent="0" lvl="0" marL="0" marR="0" rtl="0" algn="l">
              <a:lnSpc>
                <a:spcPct val="200000"/>
              </a:lnSpc>
              <a:spcBef>
                <a:spcPts val="280"/>
              </a:spcBef>
              <a:spcAft>
                <a:spcPts val="0"/>
              </a:spcAft>
              <a:buClr>
                <a:srgbClr val="3F3F3F"/>
              </a:buClr>
              <a:buSzPts val="1400"/>
              <a:buFont typeface="Arial"/>
              <a:buNone/>
            </a:pPr>
            <a:r>
              <a:rPr b="1" i="0" lang="ja-JP" sz="1400" u="none" cap="none" strike="noStrike">
                <a:solidFill>
                  <a:srgbClr val="3F3F3F"/>
                </a:solidFill>
                <a:latin typeface="Meiryo"/>
                <a:ea typeface="Meiryo"/>
                <a:cs typeface="Meiryo"/>
                <a:sym typeface="Meiryo"/>
              </a:rPr>
              <a:t>3. 勤怠確定と給与計算</a:t>
            </a:r>
            <a:endParaRPr b="1" i="0" sz="1400" u="none" cap="none" strike="noStrike">
              <a:solidFill>
                <a:srgbClr val="3F3F3F"/>
              </a:solidFill>
              <a:latin typeface="Meiryo"/>
              <a:ea typeface="Meiryo"/>
              <a:cs typeface="Meiryo"/>
              <a:sym typeface="Meiryo"/>
            </a:endParaRPr>
          </a:p>
          <a:p>
            <a:pPr indent="0" lvl="0" marL="0" marR="0" rtl="0" algn="l">
              <a:lnSpc>
                <a:spcPct val="200000"/>
              </a:lnSpc>
              <a:spcBef>
                <a:spcPts val="280"/>
              </a:spcBef>
              <a:spcAft>
                <a:spcPts val="0"/>
              </a:spcAft>
              <a:buClr>
                <a:srgbClr val="3F3F3F"/>
              </a:buClr>
              <a:buSzPts val="1400"/>
              <a:buFont typeface="Arial"/>
              <a:buNone/>
            </a:pPr>
            <a:r>
              <a:rPr b="0" i="0" lang="ja-JP" sz="1400" u="none" cap="none" strike="noStrike">
                <a:solidFill>
                  <a:srgbClr val="3F3F3F"/>
                </a:solidFill>
                <a:latin typeface="Meiryo"/>
                <a:ea typeface="Meiryo"/>
                <a:cs typeface="Meiryo"/>
                <a:sym typeface="Meiryo"/>
              </a:rPr>
              <a:t>　　3-1.　月締確定処理</a:t>
            </a:r>
            <a:endParaRPr b="0" i="0" sz="1400" u="none" cap="none" strike="noStrike">
              <a:solidFill>
                <a:srgbClr val="3F3F3F"/>
              </a:solidFill>
              <a:latin typeface="Meiryo"/>
              <a:ea typeface="Meiryo"/>
              <a:cs typeface="Meiryo"/>
              <a:sym typeface="Meiryo"/>
            </a:endParaRPr>
          </a:p>
          <a:p>
            <a:pPr indent="0" lvl="0" marL="0" marR="0" rtl="0" algn="l">
              <a:lnSpc>
                <a:spcPct val="200000"/>
              </a:lnSpc>
              <a:spcBef>
                <a:spcPts val="280"/>
              </a:spcBef>
              <a:spcAft>
                <a:spcPts val="0"/>
              </a:spcAft>
              <a:buClr>
                <a:srgbClr val="3F3F3F"/>
              </a:buClr>
              <a:buSzPts val="1400"/>
              <a:buFont typeface="Arial"/>
              <a:buNone/>
            </a:pPr>
            <a:r>
              <a:rPr b="0" i="0" lang="ja-JP" sz="1400" u="none" cap="none" strike="noStrike">
                <a:solidFill>
                  <a:srgbClr val="3F3F3F"/>
                </a:solidFill>
                <a:latin typeface="Meiryo"/>
                <a:ea typeface="Meiryo"/>
                <a:cs typeface="Meiryo"/>
                <a:sym typeface="Meiryo"/>
              </a:rPr>
              <a:t>　　3-2.　勤務表の保管</a:t>
            </a:r>
            <a:endParaRPr b="0" i="0" sz="1400" u="none" cap="none" strike="noStrike">
              <a:solidFill>
                <a:srgbClr val="3F3F3F"/>
              </a:solidFill>
              <a:latin typeface="Meiryo"/>
              <a:ea typeface="Meiryo"/>
              <a:cs typeface="Meiryo"/>
              <a:sym typeface="Meiryo"/>
            </a:endParaRPr>
          </a:p>
          <a:p>
            <a:pPr indent="0" lvl="0" marL="0" marR="0" rtl="0" algn="l">
              <a:lnSpc>
                <a:spcPct val="200000"/>
              </a:lnSpc>
              <a:spcBef>
                <a:spcPts val="280"/>
              </a:spcBef>
              <a:spcAft>
                <a:spcPts val="0"/>
              </a:spcAft>
              <a:buClr>
                <a:srgbClr val="3F3F3F"/>
              </a:buClr>
              <a:buSzPts val="1400"/>
              <a:buFont typeface="Arial"/>
              <a:buNone/>
            </a:pPr>
            <a:r>
              <a:rPr b="0" i="0" lang="ja-JP" sz="1400" u="none" cap="none" strike="noStrike">
                <a:solidFill>
                  <a:srgbClr val="3F3F3F"/>
                </a:solidFill>
                <a:latin typeface="Meiryo"/>
                <a:ea typeface="Meiryo"/>
                <a:cs typeface="Meiryo"/>
                <a:sym typeface="Meiryo"/>
              </a:rPr>
              <a:t>　　3-3.　勤怠データの出力・連携</a:t>
            </a:r>
            <a:endParaRPr b="0" i="0" sz="1400" u="none" cap="none" strike="noStrike">
              <a:solidFill>
                <a:srgbClr val="3F3F3F"/>
              </a:solidFill>
              <a:latin typeface="Meiryo"/>
              <a:ea typeface="Meiryo"/>
              <a:cs typeface="Meiryo"/>
              <a:sym typeface="Meiryo"/>
            </a:endParaRPr>
          </a:p>
          <a:p>
            <a:pPr indent="0" lvl="0" marL="0" marR="0" rtl="0" algn="l">
              <a:lnSpc>
                <a:spcPct val="200000"/>
              </a:lnSpc>
              <a:spcBef>
                <a:spcPts val="280"/>
              </a:spcBef>
              <a:spcAft>
                <a:spcPts val="0"/>
              </a:spcAft>
              <a:buClr>
                <a:srgbClr val="3F3F3F"/>
              </a:buClr>
              <a:buSzPts val="1400"/>
              <a:buFont typeface="Arial"/>
              <a:buNone/>
            </a:pPr>
            <a:r>
              <a:rPr b="1" i="0" lang="ja-JP" sz="1400" u="none" cap="none" strike="noStrike">
                <a:solidFill>
                  <a:srgbClr val="3F3F3F"/>
                </a:solidFill>
                <a:latin typeface="Meiryo"/>
                <a:ea typeface="Meiryo"/>
                <a:cs typeface="Meiryo"/>
                <a:sym typeface="Meiryo"/>
              </a:rPr>
              <a:t>4. 法定対応</a:t>
            </a:r>
            <a:endParaRPr b="1" i="0" sz="1400" u="none" cap="none" strike="noStrike">
              <a:solidFill>
                <a:srgbClr val="3F3F3F"/>
              </a:solidFill>
              <a:latin typeface="Meiryo"/>
              <a:ea typeface="Meiryo"/>
              <a:cs typeface="Meiryo"/>
              <a:sym typeface="Meiryo"/>
            </a:endParaRPr>
          </a:p>
          <a:p>
            <a:pPr indent="0" lvl="0" marL="0" marR="0" rtl="0" algn="l">
              <a:lnSpc>
                <a:spcPct val="200000"/>
              </a:lnSpc>
              <a:spcBef>
                <a:spcPts val="280"/>
              </a:spcBef>
              <a:spcAft>
                <a:spcPts val="0"/>
              </a:spcAft>
              <a:buClr>
                <a:srgbClr val="3F3F3F"/>
              </a:buClr>
              <a:buSzPts val="1400"/>
              <a:buFont typeface="Arial"/>
              <a:buNone/>
            </a:pPr>
            <a:r>
              <a:rPr b="0" i="0" lang="ja-JP" sz="1400" u="none" cap="none" strike="noStrike">
                <a:solidFill>
                  <a:srgbClr val="3F3F3F"/>
                </a:solidFill>
                <a:latin typeface="Meiryo"/>
                <a:ea typeface="Meiryo"/>
                <a:cs typeface="Meiryo"/>
                <a:sym typeface="Meiryo"/>
              </a:rPr>
              <a:t>　　4-1.　残業時間が36協定の上限を超過していないか確認する</a:t>
            </a:r>
            <a:endParaRPr b="0" i="0" sz="1400" u="none" cap="none" strike="noStrike">
              <a:solidFill>
                <a:srgbClr val="3F3F3F"/>
              </a:solidFill>
              <a:latin typeface="Meiryo"/>
              <a:ea typeface="Meiryo"/>
              <a:cs typeface="Meiryo"/>
              <a:sym typeface="Meiryo"/>
            </a:endParaRPr>
          </a:p>
          <a:p>
            <a:pPr indent="0" lvl="0" marL="0" marR="0" rtl="0" algn="l">
              <a:lnSpc>
                <a:spcPct val="200000"/>
              </a:lnSpc>
              <a:spcBef>
                <a:spcPts val="280"/>
              </a:spcBef>
              <a:spcAft>
                <a:spcPts val="0"/>
              </a:spcAft>
              <a:buClr>
                <a:srgbClr val="3F3F3F"/>
              </a:buClr>
              <a:buSzPts val="1400"/>
              <a:buFont typeface="Arial"/>
              <a:buNone/>
            </a:pPr>
            <a:r>
              <a:rPr b="0" i="0" lang="ja-JP" sz="1400" u="none" cap="none" strike="noStrike">
                <a:solidFill>
                  <a:srgbClr val="3F3F3F"/>
                </a:solidFill>
                <a:latin typeface="Meiryo"/>
                <a:ea typeface="Meiryo"/>
                <a:cs typeface="Meiryo"/>
                <a:sym typeface="Meiryo"/>
              </a:rPr>
              <a:t>　　4-2.　有給休暇が年に5日以上取得されているか確認する</a:t>
            </a:r>
            <a:endParaRPr b="0" i="0" sz="1400" u="none" cap="none" strike="noStrike">
              <a:solidFill>
                <a:srgbClr val="3F3F3F"/>
              </a:solidFill>
              <a:latin typeface="Meiryo"/>
              <a:ea typeface="Meiryo"/>
              <a:cs typeface="Meiryo"/>
              <a:sym typeface="Meiryo"/>
            </a:endParaRPr>
          </a:p>
          <a:p>
            <a:pPr indent="0" lvl="0" marL="0" marR="0" rtl="0" algn="l">
              <a:lnSpc>
                <a:spcPct val="200000"/>
              </a:lnSpc>
              <a:spcBef>
                <a:spcPts val="280"/>
              </a:spcBef>
              <a:spcAft>
                <a:spcPts val="0"/>
              </a:spcAft>
              <a:buClr>
                <a:srgbClr val="3F3F3F"/>
              </a:buClr>
              <a:buSzPts val="1400"/>
              <a:buFont typeface="Arial"/>
              <a:buNone/>
            </a:pPr>
            <a:r>
              <a:rPr b="1" i="0" lang="ja-JP" sz="1400" u="none" cap="none" strike="noStrike">
                <a:solidFill>
                  <a:srgbClr val="3F3F3F"/>
                </a:solidFill>
                <a:latin typeface="Meiryo"/>
                <a:ea typeface="Meiryo"/>
                <a:cs typeface="Meiryo"/>
                <a:sym typeface="Meiryo"/>
              </a:rPr>
              <a:t>5. その他 便利機能</a:t>
            </a:r>
            <a:endParaRPr b="0" i="0" sz="1400" u="none" cap="none" strike="noStrike">
              <a:solidFill>
                <a:srgbClr val="3F3F3F"/>
              </a:solidFill>
              <a:latin typeface="Meiryo"/>
              <a:ea typeface="Meiryo"/>
              <a:cs typeface="Meiryo"/>
              <a:sym typeface="Meiryo"/>
            </a:endParaRPr>
          </a:p>
          <a:p>
            <a:pPr indent="0" lvl="0" marL="0" marR="0" rtl="0" algn="l">
              <a:lnSpc>
                <a:spcPct val="200000"/>
              </a:lnSpc>
              <a:spcBef>
                <a:spcPts val="280"/>
              </a:spcBef>
              <a:spcAft>
                <a:spcPts val="0"/>
              </a:spcAft>
              <a:buClr>
                <a:schemeClr val="dk1"/>
              </a:buClr>
              <a:buSzPts val="1400"/>
              <a:buFont typeface="Arial"/>
              <a:buNone/>
            </a:pPr>
            <a:r>
              <a:t/>
            </a:r>
            <a:endParaRPr b="0" i="0" sz="1400" u="none" cap="none" strike="noStrike">
              <a:solidFill>
                <a:srgbClr val="3F3F3F"/>
              </a:solidFill>
              <a:latin typeface="Meiryo"/>
              <a:ea typeface="Meiryo"/>
              <a:cs typeface="Meiryo"/>
              <a:sym typeface="Meiryo"/>
            </a:endParaRPr>
          </a:p>
        </p:txBody>
      </p:sp>
      <p:sp>
        <p:nvSpPr>
          <p:cNvPr id="111" name="Google Shape;111;p3"/>
          <p:cNvSpPr txBox="1"/>
          <p:nvPr>
            <p:ph type="title"/>
          </p:nvPr>
        </p:nvSpPr>
        <p:spPr>
          <a:xfrm>
            <a:off x="0" y="0"/>
            <a:ext cx="5373216" cy="48850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1400"/>
              <a:buFont typeface="Meiryo"/>
              <a:buNone/>
            </a:pPr>
            <a:r>
              <a:rPr lang="ja-JP" sz="1400"/>
              <a:t>目次</a:t>
            </a:r>
            <a:endParaRPr/>
          </a:p>
        </p:txBody>
      </p:sp>
      <p:sp>
        <p:nvSpPr>
          <p:cNvPr id="112" name="Google Shape;112;p3"/>
          <p:cNvSpPr txBox="1"/>
          <p:nvPr/>
        </p:nvSpPr>
        <p:spPr>
          <a:xfrm>
            <a:off x="152636" y="809044"/>
            <a:ext cx="655272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ja-JP" sz="1400">
                <a:solidFill>
                  <a:srgbClr val="1B529A"/>
                </a:solidFill>
                <a:latin typeface="Meiryo"/>
                <a:ea typeface="Meiryo"/>
                <a:cs typeface="Meiryo"/>
                <a:sym typeface="Meiryo"/>
              </a:rPr>
              <a:t>■</a:t>
            </a:r>
            <a:r>
              <a:rPr b="1" lang="ja-JP" sz="1400">
                <a:solidFill>
                  <a:srgbClr val="5D3A1A"/>
                </a:solidFill>
                <a:latin typeface="Meiryo"/>
                <a:ea typeface="Meiryo"/>
                <a:cs typeface="Meiryo"/>
                <a:sym typeface="Meiryo"/>
              </a:rPr>
              <a:t>  </a:t>
            </a:r>
            <a:r>
              <a:rPr b="1" lang="ja-JP" sz="1400">
                <a:solidFill>
                  <a:srgbClr val="3F3F3F"/>
                </a:solidFill>
                <a:latin typeface="Meiryo"/>
                <a:ea typeface="Meiryo"/>
                <a:cs typeface="Meiryo"/>
                <a:sym typeface="Meiryo"/>
              </a:rPr>
              <a:t>ページ</a:t>
            </a:r>
            <a:endParaRPr b="1" sz="1400">
              <a:solidFill>
                <a:srgbClr val="3F3F3F"/>
              </a:solidFill>
              <a:latin typeface="Meiryo"/>
              <a:ea typeface="Meiryo"/>
              <a:cs typeface="Meiryo"/>
              <a:sym typeface="Meiryo"/>
            </a:endParaRPr>
          </a:p>
        </p:txBody>
      </p:sp>
      <p:cxnSp>
        <p:nvCxnSpPr>
          <p:cNvPr id="113" name="Google Shape;113;p3"/>
          <p:cNvCxnSpPr/>
          <p:nvPr/>
        </p:nvCxnSpPr>
        <p:spPr>
          <a:xfrm>
            <a:off x="260648" y="1116822"/>
            <a:ext cx="6336704" cy="0"/>
          </a:xfrm>
          <a:prstGeom prst="straightConnector1">
            <a:avLst/>
          </a:prstGeom>
          <a:noFill/>
          <a:ln cap="flat" cmpd="sng" w="19050">
            <a:solidFill>
              <a:srgbClr val="A5A5A5"/>
            </a:solidFill>
            <a:prstDash val="dot"/>
            <a:round/>
            <a:headEnd len="sm" w="sm" type="none"/>
            <a:tailEnd len="sm" w="sm" type="none"/>
          </a:ln>
        </p:spPr>
      </p:cxn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30"/>
          <p:cNvSpPr txBox="1"/>
          <p:nvPr/>
        </p:nvSpPr>
        <p:spPr>
          <a:xfrm>
            <a:off x="0" y="4304928"/>
            <a:ext cx="6858000" cy="648072"/>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1B529A"/>
              </a:buClr>
              <a:buSzPts val="2800"/>
              <a:buFont typeface="Arial"/>
              <a:buNone/>
            </a:pPr>
            <a:r>
              <a:rPr b="1" lang="ja-JP" sz="2800">
                <a:solidFill>
                  <a:srgbClr val="1B529A"/>
                </a:solidFill>
                <a:latin typeface="Meiryo"/>
                <a:ea typeface="Meiryo"/>
                <a:cs typeface="Meiryo"/>
                <a:sym typeface="Meiryo"/>
              </a:rPr>
              <a:t>4. 法定対応</a:t>
            </a:r>
            <a:endParaRPr b="1" sz="2000">
              <a:solidFill>
                <a:srgbClr val="1B529A"/>
              </a:solidFill>
              <a:latin typeface="Meiryo"/>
              <a:ea typeface="Meiryo"/>
              <a:cs typeface="Meiryo"/>
              <a:sym typeface="Meiry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pic>
        <p:nvPicPr>
          <p:cNvPr id="609" name="Google Shape;609;p31"/>
          <p:cNvPicPr preferRelativeResize="0"/>
          <p:nvPr/>
        </p:nvPicPr>
        <p:blipFill>
          <a:blip r:embed="rId3">
            <a:alphaModFix/>
          </a:blip>
          <a:stretch>
            <a:fillRect/>
          </a:stretch>
        </p:blipFill>
        <p:spPr>
          <a:xfrm>
            <a:off x="188650" y="1484825"/>
            <a:ext cx="4064311" cy="2554350"/>
          </a:xfrm>
          <a:prstGeom prst="rect">
            <a:avLst/>
          </a:prstGeom>
          <a:noFill/>
          <a:ln>
            <a:noFill/>
          </a:ln>
        </p:spPr>
      </p:pic>
      <p:pic>
        <p:nvPicPr>
          <p:cNvPr id="610" name="Google Shape;610;p31"/>
          <p:cNvPicPr preferRelativeResize="0"/>
          <p:nvPr/>
        </p:nvPicPr>
        <p:blipFill>
          <a:blip r:embed="rId3">
            <a:alphaModFix/>
          </a:blip>
          <a:stretch>
            <a:fillRect/>
          </a:stretch>
        </p:blipFill>
        <p:spPr>
          <a:xfrm>
            <a:off x="188650" y="4265175"/>
            <a:ext cx="4064311" cy="2554350"/>
          </a:xfrm>
          <a:prstGeom prst="rect">
            <a:avLst/>
          </a:prstGeom>
          <a:noFill/>
          <a:ln>
            <a:noFill/>
          </a:ln>
        </p:spPr>
      </p:pic>
      <p:sp>
        <p:nvSpPr>
          <p:cNvPr id="611" name="Google Shape;611;p31"/>
          <p:cNvSpPr txBox="1"/>
          <p:nvPr>
            <p:ph idx="1" type="body"/>
          </p:nvPr>
        </p:nvSpPr>
        <p:spPr>
          <a:xfrm>
            <a:off x="188640" y="706700"/>
            <a:ext cx="6515543" cy="552125"/>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3F3F3F"/>
              </a:buClr>
              <a:buSzPts val="1200"/>
              <a:buFont typeface="Arial"/>
              <a:buNone/>
            </a:pPr>
            <a:r>
              <a:rPr lang="ja-JP"/>
              <a:t>ただありのままの勤怠を集計すれば良いだけではなく、法定に則った管理が必要となります。</a:t>
            </a:r>
            <a:endParaRPr/>
          </a:p>
          <a:p>
            <a:pPr indent="0" lvl="0" marL="0" marR="0" rtl="0" algn="l">
              <a:lnSpc>
                <a:spcPct val="120000"/>
              </a:lnSpc>
              <a:spcBef>
                <a:spcPts val="240"/>
              </a:spcBef>
              <a:spcAft>
                <a:spcPts val="0"/>
              </a:spcAft>
              <a:buClr>
                <a:srgbClr val="3F3F3F"/>
              </a:buClr>
              <a:buSzPts val="1200"/>
              <a:buFont typeface="Arial"/>
              <a:buNone/>
            </a:pPr>
            <a:r>
              <a:rPr lang="ja-JP"/>
              <a:t>その中で残業時間の管理と有給休暇の管理に着目して便利機能をご紹介します。</a:t>
            </a:r>
            <a:endParaRPr/>
          </a:p>
        </p:txBody>
      </p:sp>
      <p:sp>
        <p:nvSpPr>
          <p:cNvPr id="612" name="Google Shape;612;p31"/>
          <p:cNvSpPr txBox="1"/>
          <p:nvPr>
            <p:ph type="title"/>
          </p:nvPr>
        </p:nvSpPr>
        <p:spPr>
          <a:xfrm>
            <a:off x="-11875" y="0"/>
            <a:ext cx="5529107" cy="48850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1400"/>
              <a:buFont typeface="Meiryo"/>
              <a:buNone/>
            </a:pPr>
            <a:r>
              <a:rPr lang="ja-JP" sz="1400"/>
              <a:t>4-1.   残業時間が36協定の上限を超過していないか確認する</a:t>
            </a:r>
            <a:endParaRPr sz="1400"/>
          </a:p>
        </p:txBody>
      </p:sp>
      <p:sp>
        <p:nvSpPr>
          <p:cNvPr id="613" name="Google Shape;613;p31"/>
          <p:cNvSpPr txBox="1"/>
          <p:nvPr>
            <p:ph idx="5" type="body"/>
          </p:nvPr>
        </p:nvSpPr>
        <p:spPr>
          <a:xfrm>
            <a:off x="4365104" y="1456008"/>
            <a:ext cx="2339079"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b="1" lang="ja-JP"/>
              <a:t>＜残業時間レポート＞</a:t>
            </a:r>
            <a:endParaRPr b="1"/>
          </a:p>
          <a:p>
            <a:pPr indent="0" lvl="0" marL="0" rtl="0" algn="l">
              <a:lnSpc>
                <a:spcPct val="150000"/>
              </a:lnSpc>
              <a:spcBef>
                <a:spcPts val="200"/>
              </a:spcBef>
              <a:spcAft>
                <a:spcPts val="0"/>
              </a:spcAft>
              <a:buClr>
                <a:srgbClr val="3F3F3F"/>
              </a:buClr>
              <a:buSzPts val="1000"/>
              <a:buNone/>
            </a:pPr>
            <a:r>
              <a:rPr lang="ja-JP"/>
              <a:t>社員の残業時間が36協定の上限を超過していないかどうかを、レポート画面もしくはCSVで出力してまとめて確認を行うことが可能です。</a:t>
            </a:r>
            <a:endParaRPr/>
          </a:p>
        </p:txBody>
      </p:sp>
      <p:sp>
        <p:nvSpPr>
          <p:cNvPr id="614" name="Google Shape;614;p31"/>
          <p:cNvSpPr txBox="1"/>
          <p:nvPr>
            <p:ph idx="6" type="body"/>
          </p:nvPr>
        </p:nvSpPr>
        <p:spPr>
          <a:xfrm>
            <a:off x="4365104" y="4236221"/>
            <a:ext cx="2339079"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lang="ja-JP"/>
              <a:t>36協定の上限は［システム管理＞勤怠設定 画面＞集計期間・36協定］タブよりご設定ください。</a:t>
            </a:r>
            <a:endParaRPr/>
          </a:p>
          <a:p>
            <a:pPr indent="0" lvl="0" marL="0" rtl="0" algn="l">
              <a:lnSpc>
                <a:spcPct val="150000"/>
              </a:lnSpc>
              <a:spcBef>
                <a:spcPts val="200"/>
              </a:spcBef>
              <a:spcAft>
                <a:spcPts val="0"/>
              </a:spcAft>
              <a:buClr>
                <a:srgbClr val="3F3F3F"/>
              </a:buClr>
              <a:buSzPts val="1000"/>
              <a:buNone/>
            </a:pPr>
            <a:r>
              <a:t/>
            </a:r>
            <a:endParaRPr/>
          </a:p>
          <a:p>
            <a:pPr indent="0" lvl="0" marL="0" rtl="0" algn="l">
              <a:lnSpc>
                <a:spcPct val="150000"/>
              </a:lnSpc>
              <a:spcBef>
                <a:spcPts val="200"/>
              </a:spcBef>
              <a:spcAft>
                <a:spcPts val="0"/>
              </a:spcAft>
              <a:buClr>
                <a:srgbClr val="3F3F3F"/>
              </a:buClr>
              <a:buSzPts val="1000"/>
              <a:buNone/>
            </a:pPr>
            <a:r>
              <a:rPr lang="ja-JP"/>
              <a:t>会社様により1つしかご設定ができませんので、あらかじめご注意くださいませ。</a:t>
            </a:r>
            <a:endParaRPr/>
          </a:p>
        </p:txBody>
      </p:sp>
      <p:pic>
        <p:nvPicPr>
          <p:cNvPr id="615" name="Google Shape;615;p31"/>
          <p:cNvPicPr preferRelativeResize="0"/>
          <p:nvPr/>
        </p:nvPicPr>
        <p:blipFill rotWithShape="1">
          <a:blip r:embed="rId4">
            <a:alphaModFix/>
          </a:blip>
          <a:srcRect b="17218" l="3539" r="5002" t="5739"/>
          <a:stretch/>
        </p:blipFill>
        <p:spPr>
          <a:xfrm>
            <a:off x="188650" y="1484825"/>
            <a:ext cx="4064299" cy="1987973"/>
          </a:xfrm>
          <a:prstGeom prst="rect">
            <a:avLst/>
          </a:prstGeom>
          <a:noFill/>
          <a:ln>
            <a:noFill/>
          </a:ln>
        </p:spPr>
      </p:pic>
      <p:pic>
        <p:nvPicPr>
          <p:cNvPr id="616" name="Google Shape;616;p31"/>
          <p:cNvPicPr preferRelativeResize="0"/>
          <p:nvPr/>
        </p:nvPicPr>
        <p:blipFill rotWithShape="1">
          <a:blip r:embed="rId5">
            <a:alphaModFix/>
          </a:blip>
          <a:srcRect b="21057" l="6583" r="3106" t="6177"/>
          <a:stretch/>
        </p:blipFill>
        <p:spPr>
          <a:xfrm>
            <a:off x="188650" y="4265175"/>
            <a:ext cx="4064300" cy="206373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pic>
        <p:nvPicPr>
          <p:cNvPr id="622" name="Google Shape;622;p32"/>
          <p:cNvPicPr preferRelativeResize="0"/>
          <p:nvPr/>
        </p:nvPicPr>
        <p:blipFill>
          <a:blip r:embed="rId3">
            <a:alphaModFix/>
          </a:blip>
          <a:stretch>
            <a:fillRect/>
          </a:stretch>
        </p:blipFill>
        <p:spPr>
          <a:xfrm>
            <a:off x="188650" y="7045525"/>
            <a:ext cx="4064311" cy="2554350"/>
          </a:xfrm>
          <a:prstGeom prst="rect">
            <a:avLst/>
          </a:prstGeom>
          <a:noFill/>
          <a:ln>
            <a:noFill/>
          </a:ln>
        </p:spPr>
      </p:pic>
      <p:pic>
        <p:nvPicPr>
          <p:cNvPr id="623" name="Google Shape;623;p32"/>
          <p:cNvPicPr preferRelativeResize="0"/>
          <p:nvPr/>
        </p:nvPicPr>
        <p:blipFill>
          <a:blip r:embed="rId3">
            <a:alphaModFix/>
          </a:blip>
          <a:stretch>
            <a:fillRect/>
          </a:stretch>
        </p:blipFill>
        <p:spPr>
          <a:xfrm>
            <a:off x="188650" y="1484825"/>
            <a:ext cx="4064311" cy="2554350"/>
          </a:xfrm>
          <a:prstGeom prst="rect">
            <a:avLst/>
          </a:prstGeom>
          <a:noFill/>
          <a:ln>
            <a:noFill/>
          </a:ln>
        </p:spPr>
      </p:pic>
      <p:pic>
        <p:nvPicPr>
          <p:cNvPr id="624" name="Google Shape;624;p32"/>
          <p:cNvPicPr preferRelativeResize="0"/>
          <p:nvPr/>
        </p:nvPicPr>
        <p:blipFill>
          <a:blip r:embed="rId3">
            <a:alphaModFix/>
          </a:blip>
          <a:stretch>
            <a:fillRect/>
          </a:stretch>
        </p:blipFill>
        <p:spPr>
          <a:xfrm>
            <a:off x="188650" y="4265175"/>
            <a:ext cx="4064311" cy="2554350"/>
          </a:xfrm>
          <a:prstGeom prst="rect">
            <a:avLst/>
          </a:prstGeom>
          <a:noFill/>
          <a:ln>
            <a:noFill/>
          </a:ln>
        </p:spPr>
      </p:pic>
      <p:sp>
        <p:nvSpPr>
          <p:cNvPr id="625" name="Google Shape;625;p32"/>
          <p:cNvSpPr txBox="1"/>
          <p:nvPr>
            <p:ph idx="1" type="body"/>
          </p:nvPr>
        </p:nvSpPr>
        <p:spPr>
          <a:xfrm>
            <a:off x="188640" y="706700"/>
            <a:ext cx="6515543" cy="552125"/>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3F3F3F"/>
              </a:buClr>
              <a:buSzPts val="1200"/>
              <a:buFont typeface="Arial"/>
              <a:buNone/>
            </a:pPr>
            <a:r>
              <a:rPr lang="ja-JP"/>
              <a:t>ただありのままの勤怠を集計すれば良いだけではなく、法定に則った管理が必要となります。その中で残業時間の管理と有給休暇の管理に着目して便利機能をご紹介します。</a:t>
            </a:r>
            <a:endParaRPr/>
          </a:p>
        </p:txBody>
      </p:sp>
      <p:sp>
        <p:nvSpPr>
          <p:cNvPr id="626" name="Google Shape;626;p32"/>
          <p:cNvSpPr txBox="1"/>
          <p:nvPr>
            <p:ph type="title"/>
          </p:nvPr>
        </p:nvSpPr>
        <p:spPr>
          <a:xfrm>
            <a:off x="-11875" y="0"/>
            <a:ext cx="5529107" cy="48850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1400"/>
              <a:buFont typeface="Meiryo"/>
              <a:buNone/>
            </a:pPr>
            <a:r>
              <a:rPr lang="ja-JP" sz="1400"/>
              <a:t>4-1.   残業時間が36協定の上限を超過していないか確認する</a:t>
            </a:r>
            <a:endParaRPr sz="1400"/>
          </a:p>
        </p:txBody>
      </p:sp>
      <p:sp>
        <p:nvSpPr>
          <p:cNvPr id="627" name="Google Shape;627;p32"/>
          <p:cNvSpPr txBox="1"/>
          <p:nvPr>
            <p:ph idx="5" type="body"/>
          </p:nvPr>
        </p:nvSpPr>
        <p:spPr>
          <a:xfrm>
            <a:off x="4365104" y="1456008"/>
            <a:ext cx="2339079"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b="1" lang="ja-JP"/>
              <a:t>＜勤怠アラート＞</a:t>
            </a:r>
            <a:endParaRPr b="1"/>
          </a:p>
          <a:p>
            <a:pPr indent="0" lvl="0" marL="0" rtl="0" algn="l">
              <a:lnSpc>
                <a:spcPct val="150000"/>
              </a:lnSpc>
              <a:spcBef>
                <a:spcPts val="200"/>
              </a:spcBef>
              <a:spcAft>
                <a:spcPts val="0"/>
              </a:spcAft>
              <a:buClr>
                <a:srgbClr val="3F3F3F"/>
              </a:buClr>
              <a:buSzPts val="1000"/>
              <a:buNone/>
            </a:pPr>
            <a:r>
              <a:rPr lang="ja-JP"/>
              <a:t>残業時間が36協定を超過しないよう、アラートなどで事前に把握することも可能です。</a:t>
            </a:r>
            <a:endParaRPr/>
          </a:p>
          <a:p>
            <a:pPr indent="0" lvl="0" marL="0" rtl="0" algn="l">
              <a:lnSpc>
                <a:spcPct val="150000"/>
              </a:lnSpc>
              <a:spcBef>
                <a:spcPts val="200"/>
              </a:spcBef>
              <a:spcAft>
                <a:spcPts val="0"/>
              </a:spcAft>
              <a:buClr>
                <a:srgbClr val="3F3F3F"/>
              </a:buClr>
              <a:buSzPts val="1000"/>
              <a:buNone/>
            </a:pPr>
            <a:r>
              <a:t/>
            </a:r>
            <a:endParaRPr/>
          </a:p>
          <a:p>
            <a:pPr indent="0" lvl="0" marL="0" rtl="0" algn="l">
              <a:lnSpc>
                <a:spcPct val="150000"/>
              </a:lnSpc>
              <a:spcBef>
                <a:spcPts val="200"/>
              </a:spcBef>
              <a:spcAft>
                <a:spcPts val="0"/>
              </a:spcAft>
              <a:buClr>
                <a:srgbClr val="3F3F3F"/>
              </a:buClr>
              <a:buSzPts val="1000"/>
              <a:buNone/>
            </a:pPr>
            <a:r>
              <a:rPr lang="ja-JP"/>
              <a:t>通知方法は「画面表示」と「メール通知」の片方あるいは両方をお選びいただけます。</a:t>
            </a:r>
            <a:endParaRPr/>
          </a:p>
        </p:txBody>
      </p:sp>
      <p:sp>
        <p:nvSpPr>
          <p:cNvPr id="628" name="Google Shape;628;p32"/>
          <p:cNvSpPr txBox="1"/>
          <p:nvPr>
            <p:ph idx="6" type="body"/>
          </p:nvPr>
        </p:nvSpPr>
        <p:spPr>
          <a:xfrm>
            <a:off x="4365104" y="4236221"/>
            <a:ext cx="2339079"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lang="ja-JP"/>
              <a:t>アラート検知の状況は「勤怠アラートレポート」の画面もしくはCSVで出力してまとめて確認を行うことが可能です。</a:t>
            </a:r>
            <a:endParaRPr/>
          </a:p>
        </p:txBody>
      </p:sp>
      <p:sp>
        <p:nvSpPr>
          <p:cNvPr id="629" name="Google Shape;629;p32"/>
          <p:cNvSpPr txBox="1"/>
          <p:nvPr/>
        </p:nvSpPr>
        <p:spPr>
          <a:xfrm>
            <a:off x="4347692" y="7031435"/>
            <a:ext cx="2339079" cy="2583300"/>
          </a:xfrm>
          <a:prstGeom prst="rect">
            <a:avLst/>
          </a:prstGeom>
          <a:noFill/>
          <a:ln>
            <a:noFill/>
          </a:ln>
        </p:spPr>
        <p:txBody>
          <a:bodyPr anchorCtr="0" anchor="t" bIns="45700" lIns="90000" spcFirstLastPara="1" rIns="91425" wrap="square" tIns="45700">
            <a:normAutofit/>
          </a:bodyPr>
          <a:lstStyle/>
          <a:p>
            <a:pPr indent="0" lvl="0" marL="0" marR="0" rtl="0" algn="l">
              <a:lnSpc>
                <a:spcPct val="150000"/>
              </a:lnSpc>
              <a:spcBef>
                <a:spcPts val="0"/>
              </a:spcBef>
              <a:spcAft>
                <a:spcPts val="0"/>
              </a:spcAft>
              <a:buClr>
                <a:srgbClr val="3F3F3F"/>
              </a:buClr>
              <a:buSzPts val="1000"/>
              <a:buFont typeface="Arial"/>
              <a:buNone/>
            </a:pPr>
            <a:r>
              <a:rPr b="1" i="0" lang="ja-JP" sz="1000">
                <a:solidFill>
                  <a:srgbClr val="3F3F3F"/>
                </a:solidFill>
                <a:latin typeface="Meiryo"/>
                <a:ea typeface="Meiryo"/>
                <a:cs typeface="Meiryo"/>
                <a:sym typeface="Meiryo"/>
              </a:rPr>
              <a:t>＜残業可能時間＞</a:t>
            </a:r>
            <a:endParaRPr/>
          </a:p>
          <a:p>
            <a:pPr indent="0" lvl="0" marL="0" marR="0" rtl="0" algn="l">
              <a:lnSpc>
                <a:spcPct val="150000"/>
              </a:lnSpc>
              <a:spcBef>
                <a:spcPts val="200"/>
              </a:spcBef>
              <a:spcAft>
                <a:spcPts val="0"/>
              </a:spcAft>
              <a:buClr>
                <a:srgbClr val="3F3F3F"/>
              </a:buClr>
              <a:buSzPts val="1000"/>
              <a:buFont typeface="Arial"/>
              <a:buNone/>
            </a:pPr>
            <a:r>
              <a:rPr b="0" i="0" lang="ja-JP" sz="1000">
                <a:solidFill>
                  <a:srgbClr val="3F3F3F"/>
                </a:solidFill>
                <a:latin typeface="Meiryo"/>
                <a:ea typeface="Meiryo"/>
                <a:cs typeface="Meiryo"/>
                <a:sym typeface="Meiryo"/>
              </a:rPr>
              <a:t>36協定を上限にして、月間もしくは年間で残りの残業可能な時間を確認できます。</a:t>
            </a:r>
            <a:endParaRPr b="0" i="0" sz="1000">
              <a:solidFill>
                <a:srgbClr val="3F3F3F"/>
              </a:solidFill>
              <a:latin typeface="Meiryo"/>
              <a:ea typeface="Meiryo"/>
              <a:cs typeface="Meiryo"/>
              <a:sym typeface="Meiryo"/>
            </a:endParaRPr>
          </a:p>
          <a:p>
            <a:pPr indent="0" lvl="0" marL="0" marR="0" rtl="0" algn="l">
              <a:lnSpc>
                <a:spcPct val="150000"/>
              </a:lnSpc>
              <a:spcBef>
                <a:spcPts val="200"/>
              </a:spcBef>
              <a:spcAft>
                <a:spcPts val="0"/>
              </a:spcAft>
              <a:buClr>
                <a:srgbClr val="3F3F3F"/>
              </a:buClr>
              <a:buSzPts val="1000"/>
              <a:buFont typeface="Arial"/>
              <a:buNone/>
            </a:pPr>
            <a:r>
              <a:t/>
            </a:r>
            <a:endParaRPr b="0" i="0" sz="1000">
              <a:solidFill>
                <a:srgbClr val="3F3F3F"/>
              </a:solidFill>
              <a:latin typeface="Meiryo"/>
              <a:ea typeface="Meiryo"/>
              <a:cs typeface="Meiryo"/>
              <a:sym typeface="Meiryo"/>
            </a:endParaRPr>
          </a:p>
          <a:p>
            <a:pPr indent="0" lvl="0" marL="0" marR="0" rtl="0" algn="l">
              <a:lnSpc>
                <a:spcPct val="150000"/>
              </a:lnSpc>
              <a:spcBef>
                <a:spcPts val="200"/>
              </a:spcBef>
              <a:spcAft>
                <a:spcPts val="0"/>
              </a:spcAft>
              <a:buClr>
                <a:srgbClr val="3F3F3F"/>
              </a:buClr>
              <a:buSzPts val="1000"/>
              <a:buFont typeface="Arial"/>
              <a:buNone/>
            </a:pPr>
            <a:r>
              <a:rPr b="0" i="0" lang="ja-JP" sz="1000">
                <a:solidFill>
                  <a:srgbClr val="3F3F3F"/>
                </a:solidFill>
                <a:latin typeface="Meiryo"/>
                <a:ea typeface="Meiryo"/>
                <a:cs typeface="Meiryo"/>
                <a:sym typeface="Meiryo"/>
              </a:rPr>
              <a:t>［日次勤怠］画面での確認、もしくはCSVでの出力が可能です。</a:t>
            </a:r>
            <a:endParaRPr b="0" i="0" sz="1000">
              <a:solidFill>
                <a:srgbClr val="3F3F3F"/>
              </a:solidFill>
              <a:latin typeface="Meiryo"/>
              <a:ea typeface="Meiryo"/>
              <a:cs typeface="Meiryo"/>
              <a:sym typeface="Meiryo"/>
            </a:endParaRPr>
          </a:p>
        </p:txBody>
      </p:sp>
      <p:pic>
        <p:nvPicPr>
          <p:cNvPr id="630" name="Google Shape;630;p32"/>
          <p:cNvPicPr preferRelativeResize="0"/>
          <p:nvPr/>
        </p:nvPicPr>
        <p:blipFill rotWithShape="1">
          <a:blip r:embed="rId4">
            <a:alphaModFix/>
          </a:blip>
          <a:srcRect b="10215" l="3683" r="1870" t="6865"/>
          <a:stretch/>
        </p:blipFill>
        <p:spPr>
          <a:xfrm>
            <a:off x="190500" y="4265175"/>
            <a:ext cx="4064300" cy="1016859"/>
          </a:xfrm>
          <a:prstGeom prst="rect">
            <a:avLst/>
          </a:prstGeom>
          <a:noFill/>
          <a:ln>
            <a:noFill/>
          </a:ln>
        </p:spPr>
      </p:pic>
      <p:pic>
        <p:nvPicPr>
          <p:cNvPr id="631" name="Google Shape;631;p32"/>
          <p:cNvPicPr preferRelativeResize="0"/>
          <p:nvPr/>
        </p:nvPicPr>
        <p:blipFill rotWithShape="1">
          <a:blip r:embed="rId5">
            <a:alphaModFix/>
          </a:blip>
          <a:srcRect b="17544" l="7008" r="6253" t="7543"/>
          <a:stretch/>
        </p:blipFill>
        <p:spPr>
          <a:xfrm>
            <a:off x="188650" y="7045525"/>
            <a:ext cx="4064300" cy="1975198"/>
          </a:xfrm>
          <a:prstGeom prst="rect">
            <a:avLst/>
          </a:prstGeom>
          <a:noFill/>
          <a:ln>
            <a:noFill/>
          </a:ln>
        </p:spPr>
      </p:pic>
      <p:pic>
        <p:nvPicPr>
          <p:cNvPr id="632" name="Google Shape;632;p32"/>
          <p:cNvPicPr preferRelativeResize="0"/>
          <p:nvPr/>
        </p:nvPicPr>
        <p:blipFill rotWithShape="1">
          <a:blip r:embed="rId6">
            <a:alphaModFix/>
          </a:blip>
          <a:srcRect b="11503" l="9238" r="11804" t="12212"/>
          <a:stretch/>
        </p:blipFill>
        <p:spPr>
          <a:xfrm>
            <a:off x="190500" y="1477025"/>
            <a:ext cx="4064301" cy="24901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pic>
        <p:nvPicPr>
          <p:cNvPr id="638" name="Google Shape;638;p33"/>
          <p:cNvPicPr preferRelativeResize="0"/>
          <p:nvPr/>
        </p:nvPicPr>
        <p:blipFill>
          <a:blip r:embed="rId3">
            <a:alphaModFix/>
          </a:blip>
          <a:stretch>
            <a:fillRect/>
          </a:stretch>
        </p:blipFill>
        <p:spPr>
          <a:xfrm>
            <a:off x="188650" y="7045525"/>
            <a:ext cx="4064311" cy="2554350"/>
          </a:xfrm>
          <a:prstGeom prst="rect">
            <a:avLst/>
          </a:prstGeom>
          <a:noFill/>
          <a:ln>
            <a:noFill/>
          </a:ln>
        </p:spPr>
      </p:pic>
      <p:pic>
        <p:nvPicPr>
          <p:cNvPr id="639" name="Google Shape;639;p33"/>
          <p:cNvPicPr preferRelativeResize="0"/>
          <p:nvPr/>
        </p:nvPicPr>
        <p:blipFill>
          <a:blip r:embed="rId3">
            <a:alphaModFix/>
          </a:blip>
          <a:stretch>
            <a:fillRect/>
          </a:stretch>
        </p:blipFill>
        <p:spPr>
          <a:xfrm>
            <a:off x="188650" y="1484825"/>
            <a:ext cx="4064311" cy="2554350"/>
          </a:xfrm>
          <a:prstGeom prst="rect">
            <a:avLst/>
          </a:prstGeom>
          <a:noFill/>
          <a:ln>
            <a:noFill/>
          </a:ln>
        </p:spPr>
      </p:pic>
      <p:pic>
        <p:nvPicPr>
          <p:cNvPr id="640" name="Google Shape;640;p33"/>
          <p:cNvPicPr preferRelativeResize="0"/>
          <p:nvPr/>
        </p:nvPicPr>
        <p:blipFill>
          <a:blip r:embed="rId3">
            <a:alphaModFix/>
          </a:blip>
          <a:stretch>
            <a:fillRect/>
          </a:stretch>
        </p:blipFill>
        <p:spPr>
          <a:xfrm>
            <a:off x="188650" y="4265175"/>
            <a:ext cx="4064311" cy="2554350"/>
          </a:xfrm>
          <a:prstGeom prst="rect">
            <a:avLst/>
          </a:prstGeom>
          <a:noFill/>
          <a:ln>
            <a:noFill/>
          </a:ln>
        </p:spPr>
      </p:pic>
      <p:sp>
        <p:nvSpPr>
          <p:cNvPr id="641" name="Google Shape;641;p33"/>
          <p:cNvSpPr txBox="1"/>
          <p:nvPr>
            <p:ph idx="1" type="body"/>
          </p:nvPr>
        </p:nvSpPr>
        <p:spPr>
          <a:xfrm>
            <a:off x="188640" y="706700"/>
            <a:ext cx="6515543" cy="552125"/>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3F3F3F"/>
              </a:buClr>
              <a:buSzPts val="1200"/>
              <a:buFont typeface="Arial"/>
              <a:buNone/>
            </a:pPr>
            <a:r>
              <a:rPr lang="ja-JP"/>
              <a:t>ただありのままの勤怠を集計すれば良いだけではなく、法定に則った管理が必要となります。その中で残業時間の管理と有給休暇の管理に着目して便利機能をご紹介します。</a:t>
            </a:r>
            <a:endParaRPr/>
          </a:p>
        </p:txBody>
      </p:sp>
      <p:sp>
        <p:nvSpPr>
          <p:cNvPr id="642" name="Google Shape;642;p33"/>
          <p:cNvSpPr txBox="1"/>
          <p:nvPr>
            <p:ph type="title"/>
          </p:nvPr>
        </p:nvSpPr>
        <p:spPr>
          <a:xfrm>
            <a:off x="-11875" y="0"/>
            <a:ext cx="5529107" cy="48850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1400"/>
              <a:buFont typeface="Meiryo"/>
              <a:buNone/>
            </a:pPr>
            <a:r>
              <a:rPr lang="ja-JP" sz="1400"/>
              <a:t>4-2.   有給休暇が年に5日以上取得されているか確認する</a:t>
            </a:r>
            <a:endParaRPr sz="1400"/>
          </a:p>
        </p:txBody>
      </p:sp>
      <p:sp>
        <p:nvSpPr>
          <p:cNvPr id="643" name="Google Shape;643;p33"/>
          <p:cNvSpPr txBox="1"/>
          <p:nvPr>
            <p:ph idx="5" type="body"/>
          </p:nvPr>
        </p:nvSpPr>
        <p:spPr>
          <a:xfrm>
            <a:off x="4365104" y="1456008"/>
            <a:ext cx="2339079"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b="1" lang="ja-JP"/>
              <a:t>＜有給休暇管理簿＞</a:t>
            </a:r>
            <a:endParaRPr b="1"/>
          </a:p>
          <a:p>
            <a:pPr indent="0" lvl="0" marL="0" rtl="0" algn="l">
              <a:lnSpc>
                <a:spcPct val="150000"/>
              </a:lnSpc>
              <a:spcBef>
                <a:spcPts val="200"/>
              </a:spcBef>
              <a:spcAft>
                <a:spcPts val="0"/>
              </a:spcAft>
              <a:buClr>
                <a:srgbClr val="3F3F3F"/>
              </a:buClr>
              <a:buSzPts val="1000"/>
              <a:buNone/>
            </a:pPr>
            <a:r>
              <a:rPr lang="ja-JP"/>
              <a:t>休暇管理を法定の有給休暇管理簿としてご利用いただけます。</a:t>
            </a:r>
            <a:endParaRPr/>
          </a:p>
        </p:txBody>
      </p:sp>
      <p:sp>
        <p:nvSpPr>
          <p:cNvPr id="644" name="Google Shape;644;p33"/>
          <p:cNvSpPr txBox="1"/>
          <p:nvPr>
            <p:ph idx="6" type="body"/>
          </p:nvPr>
        </p:nvSpPr>
        <p:spPr>
          <a:xfrm>
            <a:off x="4365104" y="4236221"/>
            <a:ext cx="2339079"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b="1" lang="ja-JP"/>
              <a:t>＜有給休暇管理レポート＞</a:t>
            </a:r>
            <a:endParaRPr b="1"/>
          </a:p>
          <a:p>
            <a:pPr indent="0" lvl="0" marL="0" rtl="0" algn="l">
              <a:lnSpc>
                <a:spcPct val="150000"/>
              </a:lnSpc>
              <a:spcBef>
                <a:spcPts val="200"/>
              </a:spcBef>
              <a:spcAft>
                <a:spcPts val="0"/>
              </a:spcAft>
              <a:buClr>
                <a:srgbClr val="3F3F3F"/>
              </a:buClr>
              <a:buSzPts val="1000"/>
              <a:buNone/>
            </a:pPr>
            <a:r>
              <a:rPr lang="ja-JP"/>
              <a:t>社員ごとに有給休暇を5日取得しているかどうか、［有給休暇管理レポート］画面での確認、もしくはCSVでの出力が可能です。</a:t>
            </a:r>
            <a:endParaRPr/>
          </a:p>
        </p:txBody>
      </p:sp>
      <p:sp>
        <p:nvSpPr>
          <p:cNvPr id="645" name="Google Shape;645;p33"/>
          <p:cNvSpPr txBox="1"/>
          <p:nvPr/>
        </p:nvSpPr>
        <p:spPr>
          <a:xfrm>
            <a:off x="4365104" y="7016434"/>
            <a:ext cx="2339079" cy="2583300"/>
          </a:xfrm>
          <a:prstGeom prst="rect">
            <a:avLst/>
          </a:prstGeom>
          <a:noFill/>
          <a:ln>
            <a:noFill/>
          </a:ln>
        </p:spPr>
        <p:txBody>
          <a:bodyPr anchorCtr="0" anchor="t" bIns="45700" lIns="90000" spcFirstLastPara="1" rIns="91425" wrap="square" tIns="45700">
            <a:normAutofit/>
          </a:bodyPr>
          <a:lstStyle/>
          <a:p>
            <a:pPr indent="0" lvl="0" marL="0" marR="0" rtl="0" algn="l">
              <a:lnSpc>
                <a:spcPct val="150000"/>
              </a:lnSpc>
              <a:spcBef>
                <a:spcPts val="0"/>
              </a:spcBef>
              <a:spcAft>
                <a:spcPts val="0"/>
              </a:spcAft>
              <a:buClr>
                <a:srgbClr val="3F3F3F"/>
              </a:buClr>
              <a:buSzPts val="1000"/>
              <a:buFont typeface="Arial"/>
              <a:buNone/>
            </a:pPr>
            <a:r>
              <a:rPr b="1" i="0" lang="ja-JP" sz="1000">
                <a:solidFill>
                  <a:srgbClr val="3F3F3F"/>
                </a:solidFill>
                <a:latin typeface="Meiryo"/>
                <a:ea typeface="Meiryo"/>
                <a:cs typeface="Meiryo"/>
                <a:sym typeface="Meiryo"/>
              </a:rPr>
              <a:t>＜勤怠アラート＞</a:t>
            </a:r>
            <a:endParaRPr b="1" i="0" sz="1000">
              <a:solidFill>
                <a:srgbClr val="3F3F3F"/>
              </a:solidFill>
              <a:latin typeface="Meiryo"/>
              <a:ea typeface="Meiryo"/>
              <a:cs typeface="Meiryo"/>
              <a:sym typeface="Meiryo"/>
            </a:endParaRPr>
          </a:p>
          <a:p>
            <a:pPr indent="0" lvl="0" marL="0" marR="0" rtl="0" algn="l">
              <a:lnSpc>
                <a:spcPct val="150000"/>
              </a:lnSpc>
              <a:spcBef>
                <a:spcPts val="200"/>
              </a:spcBef>
              <a:spcAft>
                <a:spcPts val="0"/>
              </a:spcAft>
              <a:buClr>
                <a:srgbClr val="3F3F3F"/>
              </a:buClr>
              <a:buSzPts val="1000"/>
              <a:buFont typeface="Arial"/>
              <a:buNone/>
            </a:pPr>
            <a:r>
              <a:rPr b="0" i="0" lang="ja-JP" sz="1000">
                <a:solidFill>
                  <a:srgbClr val="3F3F3F"/>
                </a:solidFill>
                <a:latin typeface="Meiryo"/>
                <a:ea typeface="Meiryo"/>
                <a:cs typeface="Meiryo"/>
                <a:sym typeface="Meiryo"/>
              </a:rPr>
              <a:t>有給休暇を5日取得してもらうよう、アラートなどで事前に通知することも可能です。</a:t>
            </a:r>
            <a:endParaRPr b="0" i="0" sz="1000">
              <a:solidFill>
                <a:srgbClr val="3F3F3F"/>
              </a:solidFill>
              <a:latin typeface="Meiryo"/>
              <a:ea typeface="Meiryo"/>
              <a:cs typeface="Meiryo"/>
              <a:sym typeface="Meiryo"/>
            </a:endParaRPr>
          </a:p>
          <a:p>
            <a:pPr indent="0" lvl="0" marL="0" marR="0" rtl="0" algn="l">
              <a:lnSpc>
                <a:spcPct val="150000"/>
              </a:lnSpc>
              <a:spcBef>
                <a:spcPts val="200"/>
              </a:spcBef>
              <a:spcAft>
                <a:spcPts val="0"/>
              </a:spcAft>
              <a:buClr>
                <a:srgbClr val="3F3F3F"/>
              </a:buClr>
              <a:buSzPts val="1000"/>
              <a:buFont typeface="Arial"/>
              <a:buNone/>
            </a:pPr>
            <a:r>
              <a:t/>
            </a:r>
            <a:endParaRPr b="0" i="0" sz="1000">
              <a:solidFill>
                <a:srgbClr val="3F3F3F"/>
              </a:solidFill>
              <a:latin typeface="Meiryo"/>
              <a:ea typeface="Meiryo"/>
              <a:cs typeface="Meiryo"/>
              <a:sym typeface="Meiryo"/>
            </a:endParaRPr>
          </a:p>
          <a:p>
            <a:pPr indent="0" lvl="0" marL="0" marR="0" rtl="0" algn="l">
              <a:lnSpc>
                <a:spcPct val="150000"/>
              </a:lnSpc>
              <a:spcBef>
                <a:spcPts val="200"/>
              </a:spcBef>
              <a:spcAft>
                <a:spcPts val="0"/>
              </a:spcAft>
              <a:buClr>
                <a:srgbClr val="3F3F3F"/>
              </a:buClr>
              <a:buSzPts val="1000"/>
              <a:buFont typeface="Arial"/>
              <a:buNone/>
            </a:pPr>
            <a:r>
              <a:rPr b="0" i="0" lang="ja-JP" sz="1000">
                <a:solidFill>
                  <a:srgbClr val="3F3F3F"/>
                </a:solidFill>
                <a:latin typeface="Meiryo"/>
                <a:ea typeface="Meiryo"/>
                <a:cs typeface="Meiryo"/>
                <a:sym typeface="Meiryo"/>
              </a:rPr>
              <a:t>通知方法は「画面表示」と「メール通知」の片方あるいは両方をお選びいただけます。</a:t>
            </a:r>
            <a:endParaRPr b="0" i="0" sz="1000">
              <a:solidFill>
                <a:srgbClr val="3F3F3F"/>
              </a:solidFill>
              <a:latin typeface="Meiryo"/>
              <a:ea typeface="Meiryo"/>
              <a:cs typeface="Meiryo"/>
              <a:sym typeface="Meiryo"/>
            </a:endParaRPr>
          </a:p>
        </p:txBody>
      </p:sp>
      <p:pic>
        <p:nvPicPr>
          <p:cNvPr id="646" name="Google Shape;646;p33"/>
          <p:cNvPicPr preferRelativeResize="0"/>
          <p:nvPr/>
        </p:nvPicPr>
        <p:blipFill rotWithShape="1">
          <a:blip r:embed="rId4">
            <a:alphaModFix/>
          </a:blip>
          <a:srcRect b="9615" l="3822" r="1802" t="2487"/>
          <a:stretch/>
        </p:blipFill>
        <p:spPr>
          <a:xfrm>
            <a:off x="192900" y="1484825"/>
            <a:ext cx="4064300" cy="2518993"/>
          </a:xfrm>
          <a:prstGeom prst="rect">
            <a:avLst/>
          </a:prstGeom>
          <a:noFill/>
          <a:ln>
            <a:noFill/>
          </a:ln>
        </p:spPr>
      </p:pic>
      <p:pic>
        <p:nvPicPr>
          <p:cNvPr id="647" name="Google Shape;647;p33"/>
          <p:cNvPicPr preferRelativeResize="0"/>
          <p:nvPr/>
        </p:nvPicPr>
        <p:blipFill rotWithShape="1">
          <a:blip r:embed="rId5">
            <a:alphaModFix/>
          </a:blip>
          <a:srcRect b="10973" l="4097" r="7983" t="5323"/>
          <a:stretch/>
        </p:blipFill>
        <p:spPr>
          <a:xfrm>
            <a:off x="192900" y="4265175"/>
            <a:ext cx="4064299" cy="1948678"/>
          </a:xfrm>
          <a:prstGeom prst="rect">
            <a:avLst/>
          </a:prstGeom>
          <a:noFill/>
          <a:ln>
            <a:noFill/>
          </a:ln>
        </p:spPr>
      </p:pic>
      <p:pic>
        <p:nvPicPr>
          <p:cNvPr id="648" name="Google Shape;648;p33"/>
          <p:cNvPicPr preferRelativeResize="0"/>
          <p:nvPr/>
        </p:nvPicPr>
        <p:blipFill rotWithShape="1">
          <a:blip r:embed="rId6">
            <a:alphaModFix/>
          </a:blip>
          <a:srcRect b="17986" l="3566" r="10904" t="10722"/>
          <a:stretch/>
        </p:blipFill>
        <p:spPr>
          <a:xfrm>
            <a:off x="188650" y="7045525"/>
            <a:ext cx="4064299" cy="246167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34"/>
          <p:cNvSpPr txBox="1"/>
          <p:nvPr/>
        </p:nvSpPr>
        <p:spPr>
          <a:xfrm>
            <a:off x="0" y="4304928"/>
            <a:ext cx="6858000" cy="648072"/>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1B529A"/>
              </a:buClr>
              <a:buSzPts val="2800"/>
              <a:buFont typeface="Arial"/>
              <a:buNone/>
            </a:pPr>
            <a:r>
              <a:rPr b="1" lang="ja-JP" sz="2800">
                <a:solidFill>
                  <a:srgbClr val="1B529A"/>
                </a:solidFill>
                <a:latin typeface="Meiryo"/>
                <a:ea typeface="Meiryo"/>
                <a:cs typeface="Meiryo"/>
                <a:sym typeface="Meiryo"/>
              </a:rPr>
              <a:t>5. その他 便利機能</a:t>
            </a:r>
            <a:endParaRPr b="1" sz="2000">
              <a:solidFill>
                <a:srgbClr val="1B529A"/>
              </a:solidFill>
              <a:latin typeface="Meiryo"/>
              <a:ea typeface="Meiryo"/>
              <a:cs typeface="Meiryo"/>
              <a:sym typeface="Meiryo"/>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pic>
        <p:nvPicPr>
          <p:cNvPr id="660" name="Google Shape;660;p35"/>
          <p:cNvPicPr preferRelativeResize="0"/>
          <p:nvPr/>
        </p:nvPicPr>
        <p:blipFill>
          <a:blip r:embed="rId3">
            <a:alphaModFix/>
          </a:blip>
          <a:stretch>
            <a:fillRect/>
          </a:stretch>
        </p:blipFill>
        <p:spPr>
          <a:xfrm>
            <a:off x="188650" y="7045525"/>
            <a:ext cx="4064311" cy="2554350"/>
          </a:xfrm>
          <a:prstGeom prst="rect">
            <a:avLst/>
          </a:prstGeom>
          <a:noFill/>
          <a:ln>
            <a:noFill/>
          </a:ln>
        </p:spPr>
      </p:pic>
      <p:pic>
        <p:nvPicPr>
          <p:cNvPr id="661" name="Google Shape;661;p35"/>
          <p:cNvPicPr preferRelativeResize="0"/>
          <p:nvPr/>
        </p:nvPicPr>
        <p:blipFill>
          <a:blip r:embed="rId3">
            <a:alphaModFix/>
          </a:blip>
          <a:stretch>
            <a:fillRect/>
          </a:stretch>
        </p:blipFill>
        <p:spPr>
          <a:xfrm>
            <a:off x="188650" y="1484825"/>
            <a:ext cx="4064311" cy="2554350"/>
          </a:xfrm>
          <a:prstGeom prst="rect">
            <a:avLst/>
          </a:prstGeom>
          <a:noFill/>
          <a:ln>
            <a:noFill/>
          </a:ln>
        </p:spPr>
      </p:pic>
      <p:pic>
        <p:nvPicPr>
          <p:cNvPr id="662" name="Google Shape;662;p35"/>
          <p:cNvPicPr preferRelativeResize="0"/>
          <p:nvPr/>
        </p:nvPicPr>
        <p:blipFill>
          <a:blip r:embed="rId3">
            <a:alphaModFix/>
          </a:blip>
          <a:stretch>
            <a:fillRect/>
          </a:stretch>
        </p:blipFill>
        <p:spPr>
          <a:xfrm>
            <a:off x="188650" y="4265175"/>
            <a:ext cx="4064311" cy="2554350"/>
          </a:xfrm>
          <a:prstGeom prst="rect">
            <a:avLst/>
          </a:prstGeom>
          <a:noFill/>
          <a:ln>
            <a:noFill/>
          </a:ln>
        </p:spPr>
      </p:pic>
      <p:sp>
        <p:nvSpPr>
          <p:cNvPr id="663" name="Google Shape;663;p35"/>
          <p:cNvSpPr txBox="1"/>
          <p:nvPr>
            <p:ph idx="1" type="body"/>
          </p:nvPr>
        </p:nvSpPr>
        <p:spPr>
          <a:xfrm>
            <a:off x="188640" y="706700"/>
            <a:ext cx="6515543" cy="552125"/>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3F3F3F"/>
              </a:buClr>
              <a:buSzPts val="1200"/>
              <a:buFont typeface="Arial"/>
              <a:buNone/>
            </a:pPr>
            <a:r>
              <a:rPr lang="ja-JP"/>
              <a:t>人事担当者様におすすめの便利機能をご紹介します。</a:t>
            </a:r>
            <a:endParaRPr/>
          </a:p>
        </p:txBody>
      </p:sp>
      <p:sp>
        <p:nvSpPr>
          <p:cNvPr id="664" name="Google Shape;664;p35"/>
          <p:cNvSpPr txBox="1"/>
          <p:nvPr>
            <p:ph type="title"/>
          </p:nvPr>
        </p:nvSpPr>
        <p:spPr>
          <a:xfrm>
            <a:off x="-11875" y="0"/>
            <a:ext cx="5529107" cy="48850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1400"/>
              <a:buFont typeface="Meiryo"/>
              <a:buNone/>
            </a:pPr>
            <a:r>
              <a:rPr lang="ja-JP" sz="1400"/>
              <a:t>5-0.   その他 便利機能</a:t>
            </a:r>
            <a:endParaRPr sz="1400"/>
          </a:p>
        </p:txBody>
      </p:sp>
      <p:sp>
        <p:nvSpPr>
          <p:cNvPr id="665" name="Google Shape;665;p35"/>
          <p:cNvSpPr txBox="1"/>
          <p:nvPr>
            <p:ph idx="5" type="body"/>
          </p:nvPr>
        </p:nvSpPr>
        <p:spPr>
          <a:xfrm>
            <a:off x="4365104" y="1456008"/>
            <a:ext cx="2339079"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b="1" lang="ja-JP"/>
              <a:t>＜お知らせ機能＞</a:t>
            </a:r>
            <a:endParaRPr/>
          </a:p>
          <a:p>
            <a:pPr indent="0" lvl="0" marL="0" rtl="0" algn="l">
              <a:lnSpc>
                <a:spcPct val="150000"/>
              </a:lnSpc>
              <a:spcBef>
                <a:spcPts val="200"/>
              </a:spcBef>
              <a:spcAft>
                <a:spcPts val="0"/>
              </a:spcAft>
              <a:buClr>
                <a:srgbClr val="3F3F3F"/>
              </a:buClr>
              <a:buSzPts val="1000"/>
              <a:buNone/>
            </a:pPr>
            <a:r>
              <a:rPr lang="ja-JP"/>
              <a:t>全社に向けてお知らせを掲示することができます。</a:t>
            </a:r>
            <a:endParaRPr/>
          </a:p>
        </p:txBody>
      </p:sp>
      <p:sp>
        <p:nvSpPr>
          <p:cNvPr id="666" name="Google Shape;666;p35"/>
          <p:cNvSpPr txBox="1"/>
          <p:nvPr>
            <p:ph idx="6" type="body"/>
          </p:nvPr>
        </p:nvSpPr>
        <p:spPr>
          <a:xfrm>
            <a:off x="4365104" y="4236221"/>
            <a:ext cx="2339079"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b="1" lang="ja-JP"/>
              <a:t>＜勤怠承認履歴レポート＞</a:t>
            </a:r>
            <a:endParaRPr b="1"/>
          </a:p>
          <a:p>
            <a:pPr indent="0" lvl="0" marL="0" rtl="0" algn="l">
              <a:lnSpc>
                <a:spcPct val="150000"/>
              </a:lnSpc>
              <a:spcBef>
                <a:spcPts val="200"/>
              </a:spcBef>
              <a:spcAft>
                <a:spcPts val="0"/>
              </a:spcAft>
              <a:buClr>
                <a:srgbClr val="3F3F3F"/>
              </a:buClr>
              <a:buSzPts val="1000"/>
              <a:buNone/>
            </a:pPr>
            <a:r>
              <a:rPr lang="ja-JP"/>
              <a:t>誰がいつどの勤怠を承認したのか、履歴を確認することができます。</a:t>
            </a:r>
            <a:endParaRPr/>
          </a:p>
        </p:txBody>
      </p:sp>
      <p:sp>
        <p:nvSpPr>
          <p:cNvPr id="667" name="Google Shape;667;p35"/>
          <p:cNvSpPr txBox="1"/>
          <p:nvPr/>
        </p:nvSpPr>
        <p:spPr>
          <a:xfrm>
            <a:off x="4347692" y="7016434"/>
            <a:ext cx="2339079" cy="2583300"/>
          </a:xfrm>
          <a:prstGeom prst="rect">
            <a:avLst/>
          </a:prstGeom>
          <a:noFill/>
          <a:ln>
            <a:noFill/>
          </a:ln>
        </p:spPr>
        <p:txBody>
          <a:bodyPr anchorCtr="0" anchor="t" bIns="45700" lIns="90000" spcFirstLastPara="1" rIns="91425" wrap="square" tIns="45700">
            <a:normAutofit/>
          </a:bodyPr>
          <a:lstStyle/>
          <a:p>
            <a:pPr indent="0" lvl="0" marL="0" marR="0" rtl="0" algn="l">
              <a:lnSpc>
                <a:spcPct val="150000"/>
              </a:lnSpc>
              <a:spcBef>
                <a:spcPts val="0"/>
              </a:spcBef>
              <a:spcAft>
                <a:spcPts val="0"/>
              </a:spcAft>
              <a:buClr>
                <a:srgbClr val="3F3F3F"/>
              </a:buClr>
              <a:buSzPts val="1000"/>
              <a:buFont typeface="Arial"/>
              <a:buNone/>
            </a:pPr>
            <a:r>
              <a:rPr b="1" i="0" lang="ja-JP" sz="1000">
                <a:solidFill>
                  <a:srgbClr val="3F3F3F"/>
                </a:solidFill>
                <a:latin typeface="Meiryo"/>
                <a:ea typeface="Meiryo"/>
                <a:cs typeface="Meiryo"/>
                <a:sym typeface="Meiryo"/>
              </a:rPr>
              <a:t>＜打刻履歴＞</a:t>
            </a:r>
            <a:endParaRPr b="1" i="0" sz="1000">
              <a:solidFill>
                <a:srgbClr val="3F3F3F"/>
              </a:solidFill>
              <a:latin typeface="Meiryo"/>
              <a:ea typeface="Meiryo"/>
              <a:cs typeface="Meiryo"/>
              <a:sym typeface="Meiryo"/>
            </a:endParaRPr>
          </a:p>
          <a:p>
            <a:pPr indent="0" lvl="0" marL="0" marR="0" rtl="0" algn="l">
              <a:lnSpc>
                <a:spcPct val="150000"/>
              </a:lnSpc>
              <a:spcBef>
                <a:spcPts val="200"/>
              </a:spcBef>
              <a:spcAft>
                <a:spcPts val="0"/>
              </a:spcAft>
              <a:buClr>
                <a:srgbClr val="3F3F3F"/>
              </a:buClr>
              <a:buSzPts val="1000"/>
              <a:buFont typeface="Arial"/>
              <a:buNone/>
            </a:pPr>
            <a:r>
              <a:rPr b="0" i="0" lang="ja-JP" sz="1000">
                <a:solidFill>
                  <a:srgbClr val="3F3F3F"/>
                </a:solidFill>
                <a:latin typeface="Meiryo"/>
                <a:ea typeface="Meiryo"/>
                <a:cs typeface="Meiryo"/>
                <a:sym typeface="Meiryo"/>
              </a:rPr>
              <a:t>誰がいつどのデバイスを用いて利用したのかを確認することができます。</a:t>
            </a:r>
            <a:endParaRPr b="0" i="0" sz="1000">
              <a:solidFill>
                <a:srgbClr val="3F3F3F"/>
              </a:solidFill>
              <a:latin typeface="Meiryo"/>
              <a:ea typeface="Meiryo"/>
              <a:cs typeface="Meiryo"/>
              <a:sym typeface="Meiryo"/>
            </a:endParaRPr>
          </a:p>
          <a:p>
            <a:pPr indent="0" lvl="0" marL="0" marR="0" rtl="0" algn="l">
              <a:lnSpc>
                <a:spcPct val="150000"/>
              </a:lnSpc>
              <a:spcBef>
                <a:spcPts val="200"/>
              </a:spcBef>
              <a:spcAft>
                <a:spcPts val="0"/>
              </a:spcAft>
              <a:buClr>
                <a:srgbClr val="3F3F3F"/>
              </a:buClr>
              <a:buSzPts val="1000"/>
              <a:buFont typeface="Arial"/>
              <a:buNone/>
            </a:pPr>
            <a:r>
              <a:t/>
            </a:r>
            <a:endParaRPr b="0" i="0" sz="1000">
              <a:solidFill>
                <a:srgbClr val="3F3F3F"/>
              </a:solidFill>
              <a:latin typeface="Meiryo"/>
              <a:ea typeface="Meiryo"/>
              <a:cs typeface="Meiryo"/>
              <a:sym typeface="Meiryo"/>
            </a:endParaRPr>
          </a:p>
          <a:p>
            <a:pPr indent="0" lvl="0" marL="0" marR="0" rtl="0" algn="l">
              <a:lnSpc>
                <a:spcPct val="150000"/>
              </a:lnSpc>
              <a:spcBef>
                <a:spcPts val="200"/>
              </a:spcBef>
              <a:spcAft>
                <a:spcPts val="0"/>
              </a:spcAft>
              <a:buClr>
                <a:srgbClr val="3F3F3F"/>
              </a:buClr>
              <a:buSzPts val="1000"/>
              <a:buFont typeface="Arial"/>
              <a:buNone/>
            </a:pPr>
            <a:r>
              <a:rPr b="0" i="0" lang="ja-JP" sz="1000">
                <a:solidFill>
                  <a:srgbClr val="3F3F3F"/>
                </a:solidFill>
                <a:latin typeface="Meiryo"/>
                <a:ea typeface="Meiryo"/>
                <a:cs typeface="Meiryo"/>
                <a:sym typeface="Meiryo"/>
              </a:rPr>
              <a:t>また、位置情報の取得をONにすると、当該打刻を行なった住所の取得も可能です。</a:t>
            </a:r>
            <a:endParaRPr b="0" i="0" sz="1000">
              <a:solidFill>
                <a:srgbClr val="3F3F3F"/>
              </a:solidFill>
              <a:latin typeface="Meiryo"/>
              <a:ea typeface="Meiryo"/>
              <a:cs typeface="Meiryo"/>
              <a:sym typeface="Meiryo"/>
            </a:endParaRPr>
          </a:p>
        </p:txBody>
      </p:sp>
      <p:pic>
        <p:nvPicPr>
          <p:cNvPr id="668" name="Google Shape;668;p35"/>
          <p:cNvPicPr preferRelativeResize="0"/>
          <p:nvPr/>
        </p:nvPicPr>
        <p:blipFill rotWithShape="1">
          <a:blip r:embed="rId4">
            <a:alphaModFix/>
          </a:blip>
          <a:srcRect b="12883" l="1330" r="3657" t="1228"/>
          <a:stretch/>
        </p:blipFill>
        <p:spPr>
          <a:xfrm>
            <a:off x="188650" y="1484825"/>
            <a:ext cx="4064300" cy="2381351"/>
          </a:xfrm>
          <a:prstGeom prst="rect">
            <a:avLst/>
          </a:prstGeom>
          <a:noFill/>
          <a:ln>
            <a:noFill/>
          </a:ln>
        </p:spPr>
      </p:pic>
      <p:sp>
        <p:nvSpPr>
          <p:cNvPr id="669" name="Google Shape;669;p35"/>
          <p:cNvSpPr/>
          <p:nvPr/>
        </p:nvSpPr>
        <p:spPr>
          <a:xfrm flipH="1">
            <a:off x="209400" y="1700225"/>
            <a:ext cx="4019700" cy="3381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70" name="Google Shape;670;p35"/>
          <p:cNvPicPr preferRelativeResize="0"/>
          <p:nvPr/>
        </p:nvPicPr>
        <p:blipFill rotWithShape="1">
          <a:blip r:embed="rId5">
            <a:alphaModFix/>
          </a:blip>
          <a:srcRect b="5692" l="4995" r="5487" t="5228"/>
          <a:stretch/>
        </p:blipFill>
        <p:spPr>
          <a:xfrm>
            <a:off x="209400" y="4265171"/>
            <a:ext cx="4064298" cy="1905643"/>
          </a:xfrm>
          <a:prstGeom prst="rect">
            <a:avLst/>
          </a:prstGeom>
          <a:noFill/>
          <a:ln>
            <a:noFill/>
          </a:ln>
        </p:spPr>
      </p:pic>
      <p:pic>
        <p:nvPicPr>
          <p:cNvPr id="671" name="Google Shape;671;p35"/>
          <p:cNvPicPr preferRelativeResize="0"/>
          <p:nvPr/>
        </p:nvPicPr>
        <p:blipFill rotWithShape="1">
          <a:blip r:embed="rId6">
            <a:alphaModFix/>
          </a:blip>
          <a:srcRect b="24662" l="6019" r="14356" t="9866"/>
          <a:stretch/>
        </p:blipFill>
        <p:spPr>
          <a:xfrm>
            <a:off x="188650" y="7045525"/>
            <a:ext cx="4064301" cy="128165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4"/>
          <p:cNvSpPr txBox="1"/>
          <p:nvPr/>
        </p:nvSpPr>
        <p:spPr>
          <a:xfrm>
            <a:off x="0" y="4304928"/>
            <a:ext cx="6858000" cy="648072"/>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1B529A"/>
              </a:buClr>
              <a:buSzPts val="2800"/>
              <a:buFont typeface="Arial"/>
              <a:buNone/>
            </a:pPr>
            <a:r>
              <a:rPr b="1" lang="ja-JP" sz="2800">
                <a:solidFill>
                  <a:srgbClr val="1B529A"/>
                </a:solidFill>
                <a:latin typeface="Meiryo"/>
                <a:ea typeface="Meiryo"/>
                <a:cs typeface="Meiryo"/>
                <a:sym typeface="Meiryo"/>
              </a:rPr>
              <a:t>１. 社員のメンテナンス</a:t>
            </a:r>
            <a:endParaRPr b="1" sz="2800">
              <a:solidFill>
                <a:srgbClr val="1B529A"/>
              </a:solidFill>
              <a:latin typeface="Meiryo"/>
              <a:ea typeface="Meiryo"/>
              <a:cs typeface="Meiryo"/>
              <a:sym typeface="Meiryo"/>
            </a:endParaRPr>
          </a:p>
          <a:p>
            <a:pPr indent="0" lvl="0" marL="0" marR="0" rtl="0" algn="ctr">
              <a:lnSpc>
                <a:spcPct val="120000"/>
              </a:lnSpc>
              <a:spcBef>
                <a:spcPts val="560"/>
              </a:spcBef>
              <a:spcAft>
                <a:spcPts val="0"/>
              </a:spcAft>
              <a:buClr>
                <a:schemeClr val="dk1"/>
              </a:buClr>
              <a:buSzPts val="2800"/>
              <a:buFont typeface="Arial"/>
              <a:buNone/>
            </a:pPr>
            <a:r>
              <a:t/>
            </a:r>
            <a:endParaRPr b="1" sz="2800">
              <a:solidFill>
                <a:srgbClr val="1B529A"/>
              </a:solidFill>
              <a:latin typeface="Meiryo"/>
              <a:ea typeface="Meiryo"/>
              <a:cs typeface="Meiryo"/>
              <a:sym typeface="Meiryo"/>
            </a:endParaRPr>
          </a:p>
          <a:p>
            <a:pPr indent="0" lvl="0" marL="0" marR="0" rtl="0" algn="ctr">
              <a:lnSpc>
                <a:spcPct val="120000"/>
              </a:lnSpc>
              <a:spcBef>
                <a:spcPts val="560"/>
              </a:spcBef>
              <a:spcAft>
                <a:spcPts val="0"/>
              </a:spcAft>
              <a:buClr>
                <a:schemeClr val="dk1"/>
              </a:buClr>
              <a:buSzPts val="2800"/>
              <a:buFont typeface="Arial"/>
              <a:buNone/>
            </a:pPr>
            <a:r>
              <a:t/>
            </a:r>
            <a:endParaRPr b="1" sz="2800">
              <a:solidFill>
                <a:srgbClr val="1B529A"/>
              </a:solidFill>
              <a:latin typeface="Meiryo"/>
              <a:ea typeface="Meiryo"/>
              <a:cs typeface="Meiryo"/>
              <a:sym typeface="Meiry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5"/>
          <p:cNvSpPr txBox="1"/>
          <p:nvPr>
            <p:ph idx="1" type="body"/>
          </p:nvPr>
        </p:nvSpPr>
        <p:spPr>
          <a:xfrm>
            <a:off x="188640" y="706700"/>
            <a:ext cx="6515543" cy="552125"/>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3F3F3F"/>
              </a:buClr>
              <a:buSzPts val="1200"/>
              <a:buFont typeface="Arial"/>
              <a:buNone/>
            </a:pPr>
            <a:r>
              <a:rPr lang="ja-JP"/>
              <a:t>入社者、退職者、休職者のいずれに該当するかによって、利用可能な機能も異なります。</a:t>
            </a:r>
            <a:endParaRPr/>
          </a:p>
          <a:p>
            <a:pPr indent="0" lvl="0" marL="0" marR="0" rtl="0" algn="l">
              <a:lnSpc>
                <a:spcPct val="120000"/>
              </a:lnSpc>
              <a:spcBef>
                <a:spcPts val="240"/>
              </a:spcBef>
              <a:spcAft>
                <a:spcPts val="0"/>
              </a:spcAft>
              <a:buClr>
                <a:srgbClr val="3F3F3F"/>
              </a:buClr>
              <a:buSzPts val="1200"/>
              <a:buFont typeface="Arial"/>
              <a:buNone/>
            </a:pPr>
            <a:r>
              <a:rPr lang="ja-JP"/>
              <a:t>登録のタイミングによっては期待した効果を得られない場合もあります。ご注意ください。</a:t>
            </a:r>
            <a:endParaRPr/>
          </a:p>
        </p:txBody>
      </p:sp>
      <p:sp>
        <p:nvSpPr>
          <p:cNvPr id="125" name="Google Shape;125;p5"/>
          <p:cNvSpPr txBox="1"/>
          <p:nvPr>
            <p:ph type="title"/>
          </p:nvPr>
        </p:nvSpPr>
        <p:spPr>
          <a:xfrm>
            <a:off x="-11875" y="0"/>
            <a:ext cx="5529107" cy="48850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1400"/>
              <a:buFont typeface="Meiryo"/>
              <a:buNone/>
            </a:pPr>
            <a:r>
              <a:rPr lang="ja-JP" sz="1400"/>
              <a:t>1-1.　入社者、退職者、休職者の登録・管理方法</a:t>
            </a:r>
            <a:endParaRPr sz="1400"/>
          </a:p>
        </p:txBody>
      </p:sp>
      <p:sp>
        <p:nvSpPr>
          <p:cNvPr id="126" name="Google Shape;126;p5"/>
          <p:cNvSpPr txBox="1"/>
          <p:nvPr>
            <p:ph idx="5" type="body"/>
          </p:nvPr>
        </p:nvSpPr>
        <p:spPr>
          <a:xfrm>
            <a:off x="4365104" y="1456008"/>
            <a:ext cx="2392612"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b="1" lang="ja-JP"/>
              <a:t>＜入社者登録＞</a:t>
            </a:r>
            <a:endParaRPr b="1"/>
          </a:p>
          <a:p>
            <a:pPr indent="0" lvl="0" marL="0" rtl="0" algn="l">
              <a:lnSpc>
                <a:spcPct val="150000"/>
              </a:lnSpc>
              <a:spcBef>
                <a:spcPts val="200"/>
              </a:spcBef>
              <a:spcAft>
                <a:spcPts val="0"/>
              </a:spcAft>
              <a:buClr>
                <a:srgbClr val="3F3F3F"/>
              </a:buClr>
              <a:buSzPts val="1000"/>
              <a:buNone/>
            </a:pPr>
            <a:r>
              <a:rPr lang="ja-JP"/>
              <a:t>［システム管理＞社員］画面より、登録を行います。</a:t>
            </a:r>
            <a:endParaRPr/>
          </a:p>
          <a:p>
            <a:pPr indent="0" lvl="0" marL="0" rtl="0" algn="l">
              <a:lnSpc>
                <a:spcPct val="150000"/>
              </a:lnSpc>
              <a:spcBef>
                <a:spcPts val="200"/>
              </a:spcBef>
              <a:spcAft>
                <a:spcPts val="0"/>
              </a:spcAft>
              <a:buClr>
                <a:srgbClr val="3F3F3F"/>
              </a:buClr>
              <a:buSzPts val="1000"/>
              <a:buNone/>
            </a:pPr>
            <a:r>
              <a:t/>
            </a:r>
            <a:endParaRPr/>
          </a:p>
          <a:p>
            <a:pPr indent="0" lvl="0" marL="0" rtl="0" algn="l">
              <a:lnSpc>
                <a:spcPct val="150000"/>
              </a:lnSpc>
              <a:spcBef>
                <a:spcPts val="200"/>
              </a:spcBef>
              <a:spcAft>
                <a:spcPts val="0"/>
              </a:spcAft>
              <a:buClr>
                <a:srgbClr val="3F3F3F"/>
              </a:buClr>
              <a:buSzPts val="1000"/>
              <a:buNone/>
            </a:pPr>
            <a:r>
              <a:rPr lang="ja-JP"/>
              <a:t>パターン① コピー登録</a:t>
            </a:r>
            <a:endParaRPr/>
          </a:p>
          <a:p>
            <a:pPr indent="0" lvl="0" marL="0" rtl="0" algn="l">
              <a:lnSpc>
                <a:spcPct val="150000"/>
              </a:lnSpc>
              <a:spcBef>
                <a:spcPts val="200"/>
              </a:spcBef>
              <a:spcAft>
                <a:spcPts val="0"/>
              </a:spcAft>
              <a:buClr>
                <a:srgbClr val="3F3F3F"/>
              </a:buClr>
              <a:buSzPts val="1000"/>
              <a:buNone/>
            </a:pPr>
            <a:r>
              <a:rPr lang="ja-JP"/>
              <a:t>最も似ている働き方の社員を「コピー登録」します。</a:t>
            </a:r>
            <a:endParaRPr/>
          </a:p>
          <a:p>
            <a:pPr indent="0" lvl="0" marL="0" rtl="0" algn="l">
              <a:lnSpc>
                <a:spcPct val="150000"/>
              </a:lnSpc>
              <a:spcBef>
                <a:spcPts val="200"/>
              </a:spcBef>
              <a:spcAft>
                <a:spcPts val="0"/>
              </a:spcAft>
              <a:buClr>
                <a:srgbClr val="3F3F3F"/>
              </a:buClr>
              <a:buSzPts val="1000"/>
              <a:buNone/>
            </a:pPr>
            <a:r>
              <a:rPr lang="ja-JP"/>
              <a:t>新入社員の固有の情報のみ変更し、登録してください。 </a:t>
            </a:r>
            <a:endParaRPr/>
          </a:p>
        </p:txBody>
      </p:sp>
      <p:sp>
        <p:nvSpPr>
          <p:cNvPr id="127" name="Google Shape;127;p5"/>
          <p:cNvSpPr txBox="1"/>
          <p:nvPr>
            <p:ph idx="6" type="body"/>
          </p:nvPr>
        </p:nvSpPr>
        <p:spPr>
          <a:xfrm>
            <a:off x="4365104" y="4236221"/>
            <a:ext cx="2339079"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lang="ja-JP"/>
              <a:t>パターン② CSV登録</a:t>
            </a:r>
            <a:endParaRPr/>
          </a:p>
          <a:p>
            <a:pPr indent="0" lvl="0" marL="0" rtl="0" algn="l">
              <a:lnSpc>
                <a:spcPct val="150000"/>
              </a:lnSpc>
              <a:spcBef>
                <a:spcPts val="200"/>
              </a:spcBef>
              <a:spcAft>
                <a:spcPts val="0"/>
              </a:spcAft>
              <a:buClr>
                <a:srgbClr val="3F3F3F"/>
              </a:buClr>
              <a:buSzPts val="1000"/>
              <a:buNone/>
            </a:pPr>
            <a:r>
              <a:rPr lang="ja-JP"/>
              <a:t>入社する人数が多い場合、CSVでまとめて登録することも可能です。</a:t>
            </a:r>
            <a:endParaRPr/>
          </a:p>
          <a:p>
            <a:pPr indent="0" lvl="0" marL="0" rtl="0" algn="l">
              <a:lnSpc>
                <a:spcPct val="150000"/>
              </a:lnSpc>
              <a:spcBef>
                <a:spcPts val="200"/>
              </a:spcBef>
              <a:spcAft>
                <a:spcPts val="0"/>
              </a:spcAft>
              <a:buClr>
                <a:srgbClr val="3F3F3F"/>
              </a:buClr>
              <a:buSzPts val="1000"/>
              <a:buNone/>
            </a:pPr>
            <a:r>
              <a:t/>
            </a:r>
            <a:endParaRPr/>
          </a:p>
          <a:p>
            <a:pPr indent="0" lvl="0" marL="0" rtl="0" algn="l">
              <a:lnSpc>
                <a:spcPct val="150000"/>
              </a:lnSpc>
              <a:spcBef>
                <a:spcPts val="200"/>
              </a:spcBef>
              <a:spcAft>
                <a:spcPts val="0"/>
              </a:spcAft>
              <a:buClr>
                <a:srgbClr val="3F3F3F"/>
              </a:buClr>
              <a:buSzPts val="1000"/>
              <a:buNone/>
            </a:pPr>
            <a:r>
              <a:rPr lang="ja-JP"/>
              <a:t>社員画面に登録されている内容を「CSV出力」し、最も似ている働き方の社員をコピー＆ペーストします。</a:t>
            </a:r>
            <a:endParaRPr/>
          </a:p>
          <a:p>
            <a:pPr indent="0" lvl="0" marL="0" rtl="0" algn="l">
              <a:lnSpc>
                <a:spcPct val="150000"/>
              </a:lnSpc>
              <a:spcBef>
                <a:spcPts val="200"/>
              </a:spcBef>
              <a:spcAft>
                <a:spcPts val="0"/>
              </a:spcAft>
              <a:buClr>
                <a:srgbClr val="3F3F3F"/>
              </a:buClr>
              <a:buSzPts val="1000"/>
              <a:buNone/>
            </a:pPr>
            <a:r>
              <a:rPr lang="ja-JP"/>
              <a:t>新入社員の固有の情報のみ変更し、「CSV登録」してください。 </a:t>
            </a:r>
            <a:endParaRPr/>
          </a:p>
        </p:txBody>
      </p:sp>
      <p:sp>
        <p:nvSpPr>
          <p:cNvPr id="128" name="Google Shape;128;p5"/>
          <p:cNvSpPr txBox="1"/>
          <p:nvPr>
            <p:ph idx="7" type="body"/>
          </p:nvPr>
        </p:nvSpPr>
        <p:spPr>
          <a:xfrm>
            <a:off x="4365104" y="7016434"/>
            <a:ext cx="2339079" cy="2761102"/>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lang="ja-JP"/>
              <a:t>パターン③ 新規登録</a:t>
            </a:r>
            <a:endParaRPr/>
          </a:p>
          <a:p>
            <a:pPr indent="0" lvl="0" marL="0" rtl="0" algn="l">
              <a:lnSpc>
                <a:spcPct val="150000"/>
              </a:lnSpc>
              <a:spcBef>
                <a:spcPts val="200"/>
              </a:spcBef>
              <a:spcAft>
                <a:spcPts val="0"/>
              </a:spcAft>
              <a:buClr>
                <a:srgbClr val="3F3F3F"/>
              </a:buClr>
              <a:buSzPts val="1000"/>
              <a:buNone/>
            </a:pPr>
            <a:r>
              <a:rPr lang="ja-JP"/>
              <a:t>もちろん、「新規登録」からご登録いただくことも可能です。</a:t>
            </a:r>
            <a:endParaRPr/>
          </a:p>
          <a:p>
            <a:pPr indent="0" lvl="0" marL="0" rtl="0" algn="l">
              <a:lnSpc>
                <a:spcPct val="150000"/>
              </a:lnSpc>
              <a:spcBef>
                <a:spcPts val="200"/>
              </a:spcBef>
              <a:spcAft>
                <a:spcPts val="0"/>
              </a:spcAft>
              <a:buClr>
                <a:srgbClr val="3F3F3F"/>
              </a:buClr>
              <a:buSzPts val="1000"/>
              <a:buNone/>
            </a:pPr>
            <a:r>
              <a:t/>
            </a:r>
            <a:endParaRPr/>
          </a:p>
          <a:p>
            <a:pPr indent="0" lvl="0" marL="0" rtl="0" algn="l">
              <a:lnSpc>
                <a:spcPct val="150000"/>
              </a:lnSpc>
              <a:spcBef>
                <a:spcPts val="200"/>
              </a:spcBef>
              <a:spcAft>
                <a:spcPts val="0"/>
              </a:spcAft>
              <a:buClr>
                <a:srgbClr val="3F3F3F"/>
              </a:buClr>
              <a:buSzPts val="1000"/>
              <a:buNone/>
            </a:pPr>
            <a:r>
              <a:rPr lang="ja-JP"/>
              <a:t>ただし、社員画面の全ての情報を1つ1つ手作業でご登録いただくことになります。</a:t>
            </a:r>
            <a:endParaRPr/>
          </a:p>
          <a:p>
            <a:pPr indent="0" lvl="0" marL="0" rtl="0" algn="l">
              <a:lnSpc>
                <a:spcPct val="150000"/>
              </a:lnSpc>
              <a:spcBef>
                <a:spcPts val="200"/>
              </a:spcBef>
              <a:spcAft>
                <a:spcPts val="0"/>
              </a:spcAft>
              <a:buClr>
                <a:srgbClr val="3F3F3F"/>
              </a:buClr>
              <a:buSzPts val="1000"/>
              <a:buNone/>
            </a:pPr>
            <a:r>
              <a:rPr lang="ja-JP"/>
              <a:t>働き方が固まっている会社様では、「コピー登録」もしくは「CSV登録」の機能をご活用いただくことをお勧めいたします。</a:t>
            </a:r>
            <a:endParaRPr/>
          </a:p>
        </p:txBody>
      </p:sp>
      <p:pic>
        <p:nvPicPr>
          <p:cNvPr id="129" name="Google Shape;129;p5"/>
          <p:cNvPicPr preferRelativeResize="0"/>
          <p:nvPr/>
        </p:nvPicPr>
        <p:blipFill>
          <a:blip r:embed="rId3">
            <a:alphaModFix/>
          </a:blip>
          <a:stretch>
            <a:fillRect/>
          </a:stretch>
        </p:blipFill>
        <p:spPr>
          <a:xfrm>
            <a:off x="181050" y="1484950"/>
            <a:ext cx="4064311" cy="2554350"/>
          </a:xfrm>
          <a:prstGeom prst="rect">
            <a:avLst/>
          </a:prstGeom>
          <a:noFill/>
          <a:ln>
            <a:noFill/>
          </a:ln>
        </p:spPr>
      </p:pic>
      <p:pic>
        <p:nvPicPr>
          <p:cNvPr id="130" name="Google Shape;130;p5"/>
          <p:cNvPicPr preferRelativeResize="0"/>
          <p:nvPr/>
        </p:nvPicPr>
        <p:blipFill rotWithShape="1">
          <a:blip r:embed="rId4">
            <a:alphaModFix/>
          </a:blip>
          <a:srcRect b="15140" l="4436" r="6476" t="4538"/>
          <a:stretch/>
        </p:blipFill>
        <p:spPr>
          <a:xfrm>
            <a:off x="188650" y="1484950"/>
            <a:ext cx="4056700" cy="1816199"/>
          </a:xfrm>
          <a:prstGeom prst="rect">
            <a:avLst/>
          </a:prstGeom>
          <a:noFill/>
          <a:ln>
            <a:noFill/>
          </a:ln>
        </p:spPr>
      </p:pic>
      <p:sp>
        <p:nvSpPr>
          <p:cNvPr id="131" name="Google Shape;131;p5"/>
          <p:cNvSpPr/>
          <p:nvPr/>
        </p:nvSpPr>
        <p:spPr>
          <a:xfrm>
            <a:off x="3693875" y="3036800"/>
            <a:ext cx="511200" cy="2346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32" name="Google Shape;132;p5"/>
          <p:cNvPicPr preferRelativeResize="0"/>
          <p:nvPr/>
        </p:nvPicPr>
        <p:blipFill>
          <a:blip r:embed="rId5">
            <a:alphaModFix/>
          </a:blip>
          <a:stretch>
            <a:fillRect/>
          </a:stretch>
        </p:blipFill>
        <p:spPr>
          <a:xfrm>
            <a:off x="2190813" y="3049512"/>
            <a:ext cx="1343025" cy="876300"/>
          </a:xfrm>
          <a:prstGeom prst="rect">
            <a:avLst/>
          </a:prstGeom>
          <a:noFill/>
          <a:ln>
            <a:noFill/>
          </a:ln>
        </p:spPr>
      </p:pic>
      <p:pic>
        <p:nvPicPr>
          <p:cNvPr id="133" name="Google Shape;133;p5"/>
          <p:cNvPicPr preferRelativeResize="0"/>
          <p:nvPr/>
        </p:nvPicPr>
        <p:blipFill>
          <a:blip r:embed="rId3">
            <a:alphaModFix/>
          </a:blip>
          <a:stretch>
            <a:fillRect/>
          </a:stretch>
        </p:blipFill>
        <p:spPr>
          <a:xfrm>
            <a:off x="181050" y="4265425"/>
            <a:ext cx="4064300" cy="2510325"/>
          </a:xfrm>
          <a:prstGeom prst="rect">
            <a:avLst/>
          </a:prstGeom>
          <a:noFill/>
          <a:ln>
            <a:noFill/>
          </a:ln>
        </p:spPr>
      </p:pic>
      <p:pic>
        <p:nvPicPr>
          <p:cNvPr id="134" name="Google Shape;134;p5"/>
          <p:cNvPicPr preferRelativeResize="0"/>
          <p:nvPr/>
        </p:nvPicPr>
        <p:blipFill>
          <a:blip r:embed="rId3">
            <a:alphaModFix/>
          </a:blip>
          <a:stretch>
            <a:fillRect/>
          </a:stretch>
        </p:blipFill>
        <p:spPr>
          <a:xfrm>
            <a:off x="184850" y="7016425"/>
            <a:ext cx="4064300" cy="2510325"/>
          </a:xfrm>
          <a:prstGeom prst="rect">
            <a:avLst/>
          </a:prstGeom>
          <a:noFill/>
          <a:ln>
            <a:noFill/>
          </a:ln>
        </p:spPr>
      </p:pic>
      <p:pic>
        <p:nvPicPr>
          <p:cNvPr id="135" name="Google Shape;135;p5"/>
          <p:cNvPicPr preferRelativeResize="0"/>
          <p:nvPr/>
        </p:nvPicPr>
        <p:blipFill rotWithShape="1">
          <a:blip r:embed="rId4">
            <a:alphaModFix/>
          </a:blip>
          <a:srcRect b="15140" l="4436" r="6476" t="4538"/>
          <a:stretch/>
        </p:blipFill>
        <p:spPr>
          <a:xfrm>
            <a:off x="188650" y="4297600"/>
            <a:ext cx="4056700" cy="1816199"/>
          </a:xfrm>
          <a:prstGeom prst="rect">
            <a:avLst/>
          </a:prstGeom>
          <a:noFill/>
          <a:ln>
            <a:noFill/>
          </a:ln>
        </p:spPr>
      </p:pic>
      <p:pic>
        <p:nvPicPr>
          <p:cNvPr id="136" name="Google Shape;136;p5"/>
          <p:cNvPicPr preferRelativeResize="0"/>
          <p:nvPr/>
        </p:nvPicPr>
        <p:blipFill>
          <a:blip r:embed="rId6">
            <a:alphaModFix/>
          </a:blip>
          <a:stretch>
            <a:fillRect/>
          </a:stretch>
        </p:blipFill>
        <p:spPr>
          <a:xfrm>
            <a:off x="1388325" y="4575175"/>
            <a:ext cx="1261325" cy="962025"/>
          </a:xfrm>
          <a:prstGeom prst="rect">
            <a:avLst/>
          </a:prstGeom>
          <a:noFill/>
          <a:ln>
            <a:noFill/>
          </a:ln>
        </p:spPr>
      </p:pic>
      <p:sp>
        <p:nvSpPr>
          <p:cNvPr id="137" name="Google Shape;137;p5"/>
          <p:cNvSpPr/>
          <p:nvPr/>
        </p:nvSpPr>
        <p:spPr>
          <a:xfrm>
            <a:off x="2528900" y="4265425"/>
            <a:ext cx="452400" cy="2667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38" name="Google Shape;138;p5"/>
          <p:cNvPicPr preferRelativeResize="0"/>
          <p:nvPr/>
        </p:nvPicPr>
        <p:blipFill rotWithShape="1">
          <a:blip r:embed="rId4">
            <a:alphaModFix/>
          </a:blip>
          <a:srcRect b="15140" l="4436" r="6476" t="4538"/>
          <a:stretch/>
        </p:blipFill>
        <p:spPr>
          <a:xfrm>
            <a:off x="184850" y="7001875"/>
            <a:ext cx="4056700" cy="1816199"/>
          </a:xfrm>
          <a:prstGeom prst="rect">
            <a:avLst/>
          </a:prstGeom>
          <a:noFill/>
          <a:ln>
            <a:noFill/>
          </a:ln>
        </p:spPr>
      </p:pic>
      <p:pic>
        <p:nvPicPr>
          <p:cNvPr id="139" name="Google Shape;139;p5"/>
          <p:cNvPicPr preferRelativeResize="0"/>
          <p:nvPr/>
        </p:nvPicPr>
        <p:blipFill>
          <a:blip r:embed="rId7">
            <a:alphaModFix/>
          </a:blip>
          <a:stretch>
            <a:fillRect/>
          </a:stretch>
        </p:blipFill>
        <p:spPr>
          <a:xfrm>
            <a:off x="736600" y="7666425"/>
            <a:ext cx="1454225" cy="1042203"/>
          </a:xfrm>
          <a:prstGeom prst="rect">
            <a:avLst/>
          </a:prstGeom>
          <a:noFill/>
          <a:ln>
            <a:noFill/>
          </a:ln>
        </p:spPr>
      </p:pic>
      <p:sp>
        <p:nvSpPr>
          <p:cNvPr id="140" name="Google Shape;140;p5"/>
          <p:cNvSpPr/>
          <p:nvPr/>
        </p:nvSpPr>
        <p:spPr>
          <a:xfrm>
            <a:off x="184850" y="7211900"/>
            <a:ext cx="410400" cy="2667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6"/>
          <p:cNvPicPr preferRelativeResize="0"/>
          <p:nvPr/>
        </p:nvPicPr>
        <p:blipFill>
          <a:blip r:embed="rId3">
            <a:alphaModFix/>
          </a:blip>
          <a:stretch>
            <a:fillRect/>
          </a:stretch>
        </p:blipFill>
        <p:spPr>
          <a:xfrm>
            <a:off x="181050" y="4265425"/>
            <a:ext cx="4064300" cy="2510325"/>
          </a:xfrm>
          <a:prstGeom prst="rect">
            <a:avLst/>
          </a:prstGeom>
          <a:noFill/>
          <a:ln>
            <a:noFill/>
          </a:ln>
        </p:spPr>
      </p:pic>
      <p:pic>
        <p:nvPicPr>
          <p:cNvPr id="147" name="Google Shape;147;p6"/>
          <p:cNvPicPr preferRelativeResize="0"/>
          <p:nvPr/>
        </p:nvPicPr>
        <p:blipFill>
          <a:blip r:embed="rId3">
            <a:alphaModFix/>
          </a:blip>
          <a:stretch>
            <a:fillRect/>
          </a:stretch>
        </p:blipFill>
        <p:spPr>
          <a:xfrm>
            <a:off x="181050" y="1484950"/>
            <a:ext cx="4064311" cy="2554350"/>
          </a:xfrm>
          <a:prstGeom prst="rect">
            <a:avLst/>
          </a:prstGeom>
          <a:noFill/>
          <a:ln>
            <a:noFill/>
          </a:ln>
        </p:spPr>
      </p:pic>
      <p:sp>
        <p:nvSpPr>
          <p:cNvPr id="148" name="Google Shape;148;p6"/>
          <p:cNvSpPr txBox="1"/>
          <p:nvPr>
            <p:ph idx="1" type="body"/>
          </p:nvPr>
        </p:nvSpPr>
        <p:spPr>
          <a:xfrm>
            <a:off x="188640" y="706700"/>
            <a:ext cx="6515543" cy="552125"/>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3F3F3F"/>
              </a:buClr>
              <a:buSzPts val="1200"/>
              <a:buFont typeface="Arial"/>
              <a:buNone/>
            </a:pPr>
            <a:r>
              <a:rPr lang="ja-JP"/>
              <a:t>入社者、退職者、休職者のいずれに該当するかによって、利用可能な機能も異なります。</a:t>
            </a:r>
            <a:endParaRPr/>
          </a:p>
          <a:p>
            <a:pPr indent="0" lvl="0" marL="0" marR="0" rtl="0" algn="l">
              <a:lnSpc>
                <a:spcPct val="120000"/>
              </a:lnSpc>
              <a:spcBef>
                <a:spcPts val="240"/>
              </a:spcBef>
              <a:spcAft>
                <a:spcPts val="0"/>
              </a:spcAft>
              <a:buClr>
                <a:srgbClr val="3F3F3F"/>
              </a:buClr>
              <a:buSzPts val="1200"/>
              <a:buFont typeface="Arial"/>
              <a:buNone/>
            </a:pPr>
            <a:r>
              <a:rPr lang="ja-JP"/>
              <a:t>登録のタイミングによっては期待した効果を得られない場合もあります。ご注意ください。</a:t>
            </a:r>
            <a:endParaRPr/>
          </a:p>
        </p:txBody>
      </p:sp>
      <p:sp>
        <p:nvSpPr>
          <p:cNvPr id="149" name="Google Shape;149;p6"/>
          <p:cNvSpPr txBox="1"/>
          <p:nvPr>
            <p:ph type="title"/>
          </p:nvPr>
        </p:nvSpPr>
        <p:spPr>
          <a:xfrm>
            <a:off x="-11875" y="0"/>
            <a:ext cx="5529107" cy="48850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1400"/>
              <a:buFont typeface="Meiryo"/>
              <a:buNone/>
            </a:pPr>
            <a:r>
              <a:rPr lang="ja-JP" sz="1400"/>
              <a:t>1-1.　入社者、退職者、休職者の登録・管理方法</a:t>
            </a:r>
            <a:endParaRPr sz="1400"/>
          </a:p>
        </p:txBody>
      </p:sp>
      <p:sp>
        <p:nvSpPr>
          <p:cNvPr id="150" name="Google Shape;150;p6"/>
          <p:cNvSpPr txBox="1"/>
          <p:nvPr/>
        </p:nvSpPr>
        <p:spPr>
          <a:xfrm>
            <a:off x="4365104" y="1489720"/>
            <a:ext cx="2392500" cy="2583300"/>
          </a:xfrm>
          <a:prstGeom prst="rect">
            <a:avLst/>
          </a:prstGeom>
          <a:noFill/>
          <a:ln>
            <a:noFill/>
          </a:ln>
        </p:spPr>
        <p:txBody>
          <a:bodyPr anchorCtr="0" anchor="t" bIns="45700" lIns="90000" spcFirstLastPara="1" rIns="91425" wrap="square" tIns="45700">
            <a:normAutofit/>
          </a:bodyPr>
          <a:lstStyle/>
          <a:p>
            <a:pPr indent="0" lvl="0" marL="0" marR="0" rtl="0" algn="l">
              <a:lnSpc>
                <a:spcPct val="150000"/>
              </a:lnSpc>
              <a:spcBef>
                <a:spcPts val="0"/>
              </a:spcBef>
              <a:spcAft>
                <a:spcPts val="0"/>
              </a:spcAft>
              <a:buClr>
                <a:srgbClr val="3F3F3F"/>
              </a:buClr>
              <a:buSzPts val="1000"/>
              <a:buFont typeface="Arial"/>
              <a:buNone/>
            </a:pPr>
            <a:r>
              <a:rPr b="1" i="0" lang="ja-JP" sz="1000">
                <a:solidFill>
                  <a:srgbClr val="3F3F3F"/>
                </a:solidFill>
                <a:latin typeface="Meiryo"/>
                <a:ea typeface="Meiryo"/>
                <a:cs typeface="Meiryo"/>
                <a:sym typeface="Meiryo"/>
              </a:rPr>
              <a:t>＜入社者登録のタイミング＞</a:t>
            </a:r>
            <a:endParaRPr b="1" i="0" sz="1000">
              <a:solidFill>
                <a:srgbClr val="3F3F3F"/>
              </a:solidFill>
              <a:latin typeface="Meiryo"/>
              <a:ea typeface="Meiryo"/>
              <a:cs typeface="Meiryo"/>
              <a:sym typeface="Meiryo"/>
            </a:endParaRPr>
          </a:p>
          <a:p>
            <a:pPr indent="0" lvl="0" marL="0" marR="0" rtl="0" algn="l">
              <a:lnSpc>
                <a:spcPct val="150000"/>
              </a:lnSpc>
              <a:spcBef>
                <a:spcPts val="200"/>
              </a:spcBef>
              <a:spcAft>
                <a:spcPts val="0"/>
              </a:spcAft>
              <a:buClr>
                <a:srgbClr val="3F3F3F"/>
              </a:buClr>
              <a:buSzPts val="1000"/>
              <a:buFont typeface="Arial"/>
              <a:buNone/>
            </a:pPr>
            <a:r>
              <a:rPr b="0" i="0" lang="ja-JP" sz="1000">
                <a:solidFill>
                  <a:srgbClr val="3F3F3F"/>
                </a:solidFill>
                <a:latin typeface="Meiryo"/>
                <a:ea typeface="Meiryo"/>
                <a:cs typeface="Meiryo"/>
                <a:sym typeface="Meiryo"/>
              </a:rPr>
              <a:t>入社日の前日以前にご登録いただくことをお勧めします。</a:t>
            </a:r>
            <a:endParaRPr b="0" i="0" sz="1000">
              <a:solidFill>
                <a:srgbClr val="3F3F3F"/>
              </a:solidFill>
              <a:latin typeface="Meiryo"/>
              <a:ea typeface="Meiryo"/>
              <a:cs typeface="Meiryo"/>
              <a:sym typeface="Meiryo"/>
            </a:endParaRPr>
          </a:p>
          <a:p>
            <a:pPr indent="0" lvl="0" marL="0" marR="0" rtl="0" algn="l">
              <a:lnSpc>
                <a:spcPct val="150000"/>
              </a:lnSpc>
              <a:spcBef>
                <a:spcPts val="200"/>
              </a:spcBef>
              <a:spcAft>
                <a:spcPts val="0"/>
              </a:spcAft>
              <a:buClr>
                <a:srgbClr val="3F3F3F"/>
              </a:buClr>
              <a:buSzPts val="1000"/>
              <a:buFont typeface="Arial"/>
              <a:buNone/>
            </a:pPr>
            <a:r>
              <a:t/>
            </a:r>
            <a:endParaRPr b="0" i="0" sz="1000">
              <a:solidFill>
                <a:srgbClr val="3F3F3F"/>
              </a:solidFill>
              <a:latin typeface="Meiryo"/>
              <a:ea typeface="Meiryo"/>
              <a:cs typeface="Meiryo"/>
              <a:sym typeface="Meiryo"/>
            </a:endParaRPr>
          </a:p>
          <a:p>
            <a:pPr indent="0" lvl="0" marL="0" marR="0" rtl="0" algn="l">
              <a:lnSpc>
                <a:spcPct val="150000"/>
              </a:lnSpc>
              <a:spcBef>
                <a:spcPts val="200"/>
              </a:spcBef>
              <a:spcAft>
                <a:spcPts val="0"/>
              </a:spcAft>
              <a:buClr>
                <a:srgbClr val="3F3F3F"/>
              </a:buClr>
              <a:buSzPts val="1000"/>
              <a:buFont typeface="Arial"/>
              <a:buNone/>
            </a:pPr>
            <a:r>
              <a:rPr b="0" i="0" lang="ja-JP" sz="1000">
                <a:solidFill>
                  <a:srgbClr val="3F3F3F"/>
                </a:solidFill>
                <a:latin typeface="Meiryo"/>
                <a:ea typeface="Meiryo"/>
                <a:cs typeface="Meiryo"/>
                <a:sym typeface="Meiryo"/>
              </a:rPr>
              <a:t>影響①</a:t>
            </a:r>
            <a:endParaRPr b="0" i="0" sz="1000">
              <a:solidFill>
                <a:srgbClr val="3F3F3F"/>
              </a:solidFill>
              <a:latin typeface="Meiryo"/>
              <a:ea typeface="Meiryo"/>
              <a:cs typeface="Meiryo"/>
              <a:sym typeface="Meiryo"/>
            </a:endParaRPr>
          </a:p>
          <a:p>
            <a:pPr indent="0" lvl="0" marL="0" marR="0" rtl="0" algn="l">
              <a:lnSpc>
                <a:spcPct val="150000"/>
              </a:lnSpc>
              <a:spcBef>
                <a:spcPts val="200"/>
              </a:spcBef>
              <a:spcAft>
                <a:spcPts val="0"/>
              </a:spcAft>
              <a:buClr>
                <a:srgbClr val="3F3F3F"/>
              </a:buClr>
              <a:buSzPts val="1000"/>
              <a:buFont typeface="Arial"/>
              <a:buNone/>
            </a:pPr>
            <a:r>
              <a:rPr b="0" i="0" lang="ja-JP" sz="1000">
                <a:solidFill>
                  <a:srgbClr val="3F3F3F"/>
                </a:solidFill>
                <a:latin typeface="Meiryo"/>
                <a:ea typeface="Meiryo"/>
                <a:cs typeface="Meiryo"/>
                <a:sym typeface="Meiryo"/>
              </a:rPr>
              <a:t>社員登録が行われていないと、打刻や勤怠管理を行うことができません。</a:t>
            </a:r>
            <a:endParaRPr b="0" i="0" sz="1000">
              <a:solidFill>
                <a:srgbClr val="3F3F3F"/>
              </a:solidFill>
              <a:latin typeface="Meiryo"/>
              <a:ea typeface="Meiryo"/>
              <a:cs typeface="Meiryo"/>
              <a:sym typeface="Meiryo"/>
            </a:endParaRPr>
          </a:p>
          <a:p>
            <a:pPr indent="0" lvl="0" marL="0" marR="0" rtl="0" algn="l">
              <a:lnSpc>
                <a:spcPct val="150000"/>
              </a:lnSpc>
              <a:spcBef>
                <a:spcPts val="200"/>
              </a:spcBef>
              <a:spcAft>
                <a:spcPts val="0"/>
              </a:spcAft>
              <a:buClr>
                <a:srgbClr val="3F3F3F"/>
              </a:buClr>
              <a:buSzPts val="1000"/>
              <a:buFont typeface="Arial"/>
              <a:buNone/>
            </a:pPr>
            <a:r>
              <a:rPr lang="ja-JP" sz="1000">
                <a:solidFill>
                  <a:srgbClr val="3F3F3F"/>
                </a:solidFill>
                <a:latin typeface="Meiryo"/>
                <a:ea typeface="Meiryo"/>
                <a:cs typeface="Meiryo"/>
                <a:sym typeface="Meiryo"/>
              </a:rPr>
              <a:t>また</a:t>
            </a:r>
            <a:r>
              <a:rPr b="0" i="0" lang="ja-JP" sz="1000">
                <a:solidFill>
                  <a:srgbClr val="3F3F3F"/>
                </a:solidFill>
                <a:latin typeface="Meiryo"/>
                <a:ea typeface="Meiryo"/>
                <a:cs typeface="Meiryo"/>
                <a:sym typeface="Meiryo"/>
              </a:rPr>
              <a:t>、</a:t>
            </a:r>
            <a:r>
              <a:rPr lang="ja-JP" sz="1000">
                <a:solidFill>
                  <a:srgbClr val="3F3F3F"/>
                </a:solidFill>
                <a:latin typeface="Meiryo"/>
                <a:ea typeface="Meiryo"/>
                <a:cs typeface="Meiryo"/>
                <a:sym typeface="Meiryo"/>
              </a:rPr>
              <a:t>入社日より</a:t>
            </a:r>
            <a:r>
              <a:rPr b="0" i="0" lang="ja-JP" sz="1000">
                <a:solidFill>
                  <a:srgbClr val="3F3F3F"/>
                </a:solidFill>
                <a:latin typeface="Meiryo"/>
                <a:ea typeface="Meiryo"/>
                <a:cs typeface="Meiryo"/>
                <a:sym typeface="Meiryo"/>
              </a:rPr>
              <a:t>前に登録が行われていても、</a:t>
            </a:r>
            <a:r>
              <a:rPr lang="ja-JP" sz="1000">
                <a:solidFill>
                  <a:srgbClr val="3F3F3F"/>
                </a:solidFill>
                <a:latin typeface="Meiryo"/>
                <a:ea typeface="Meiryo"/>
                <a:cs typeface="Meiryo"/>
                <a:sym typeface="Meiryo"/>
              </a:rPr>
              <a:t>制限がかかります。</a:t>
            </a:r>
            <a:endParaRPr b="0" i="0" sz="1000">
              <a:solidFill>
                <a:srgbClr val="3F3F3F"/>
              </a:solidFill>
              <a:latin typeface="Meiryo"/>
              <a:ea typeface="Meiryo"/>
              <a:cs typeface="Meiryo"/>
              <a:sym typeface="Meiryo"/>
            </a:endParaRPr>
          </a:p>
        </p:txBody>
      </p:sp>
      <p:sp>
        <p:nvSpPr>
          <p:cNvPr id="151" name="Google Shape;151;p6"/>
          <p:cNvSpPr txBox="1"/>
          <p:nvPr>
            <p:ph idx="6" type="body"/>
          </p:nvPr>
        </p:nvSpPr>
        <p:spPr>
          <a:xfrm>
            <a:off x="4365104" y="4230820"/>
            <a:ext cx="2339100"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lang="ja-JP"/>
              <a:t>影響②</a:t>
            </a:r>
            <a:endParaRPr/>
          </a:p>
          <a:p>
            <a:pPr indent="0" lvl="0" marL="0" rtl="0" algn="l">
              <a:lnSpc>
                <a:spcPct val="150000"/>
              </a:lnSpc>
              <a:spcBef>
                <a:spcPts val="200"/>
              </a:spcBef>
              <a:spcAft>
                <a:spcPts val="0"/>
              </a:spcAft>
              <a:buClr>
                <a:srgbClr val="3F3F3F"/>
              </a:buClr>
              <a:buSzPts val="1000"/>
              <a:buNone/>
            </a:pPr>
            <a:r>
              <a:rPr lang="ja-JP"/>
              <a:t>有給休暇の自動付与は登録日の翌日以降に稼働します。</a:t>
            </a:r>
            <a:endParaRPr/>
          </a:p>
          <a:p>
            <a:pPr indent="0" lvl="0" marL="0" rtl="0" algn="l">
              <a:lnSpc>
                <a:spcPct val="150000"/>
              </a:lnSpc>
              <a:spcBef>
                <a:spcPts val="200"/>
              </a:spcBef>
              <a:spcAft>
                <a:spcPts val="0"/>
              </a:spcAft>
              <a:buClr>
                <a:srgbClr val="3F3F3F"/>
              </a:buClr>
              <a:buSzPts val="1000"/>
              <a:buNone/>
            </a:pPr>
            <a:r>
              <a:t/>
            </a:r>
            <a:endParaRPr/>
          </a:p>
          <a:p>
            <a:pPr indent="0" lvl="0" marL="0" rtl="0" algn="l">
              <a:lnSpc>
                <a:spcPct val="150000"/>
              </a:lnSpc>
              <a:spcBef>
                <a:spcPts val="200"/>
              </a:spcBef>
              <a:spcAft>
                <a:spcPts val="0"/>
              </a:spcAft>
              <a:buClr>
                <a:srgbClr val="3F3F3F"/>
              </a:buClr>
              <a:buSzPts val="1000"/>
              <a:buNone/>
            </a:pPr>
            <a:r>
              <a:rPr lang="ja-JP"/>
              <a:t>入社日のタイミングで有給休暇の付与を行う場合、入社日の前日以前に自動付与の設定が行われている必要があります。</a:t>
            </a:r>
            <a:endParaRPr/>
          </a:p>
        </p:txBody>
      </p:sp>
      <p:pic>
        <p:nvPicPr>
          <p:cNvPr id="152" name="Google Shape;152;p6"/>
          <p:cNvPicPr preferRelativeResize="0"/>
          <p:nvPr/>
        </p:nvPicPr>
        <p:blipFill rotWithShape="1">
          <a:blip r:embed="rId4">
            <a:alphaModFix/>
          </a:blip>
          <a:srcRect b="7313" l="2048" r="4397" t="1035"/>
          <a:stretch/>
        </p:blipFill>
        <p:spPr>
          <a:xfrm>
            <a:off x="181050" y="1477025"/>
            <a:ext cx="4064301" cy="1918725"/>
          </a:xfrm>
          <a:prstGeom prst="rect">
            <a:avLst/>
          </a:prstGeom>
          <a:noFill/>
          <a:ln>
            <a:noFill/>
          </a:ln>
        </p:spPr>
      </p:pic>
      <p:pic>
        <p:nvPicPr>
          <p:cNvPr id="153" name="Google Shape;153;p6"/>
          <p:cNvPicPr preferRelativeResize="0"/>
          <p:nvPr/>
        </p:nvPicPr>
        <p:blipFill rotWithShape="1">
          <a:blip r:embed="rId5">
            <a:alphaModFix/>
          </a:blip>
          <a:srcRect b="8" l="906" r="27746" t="19203"/>
          <a:stretch/>
        </p:blipFill>
        <p:spPr>
          <a:xfrm>
            <a:off x="184850" y="4265425"/>
            <a:ext cx="4056700" cy="2436901"/>
          </a:xfrm>
          <a:prstGeom prst="rect">
            <a:avLst/>
          </a:prstGeom>
          <a:noFill/>
          <a:ln>
            <a:noFill/>
          </a:ln>
        </p:spPr>
      </p:pic>
      <p:sp>
        <p:nvSpPr>
          <p:cNvPr id="154" name="Google Shape;154;p6"/>
          <p:cNvSpPr/>
          <p:nvPr/>
        </p:nvSpPr>
        <p:spPr>
          <a:xfrm>
            <a:off x="233375" y="4932175"/>
            <a:ext cx="3490800" cy="266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5" name="Google Shape;155;p6"/>
          <p:cNvSpPr txBox="1"/>
          <p:nvPr/>
        </p:nvSpPr>
        <p:spPr>
          <a:xfrm>
            <a:off x="1895475" y="5505450"/>
            <a:ext cx="2105100" cy="5520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JP" sz="1200">
                <a:solidFill>
                  <a:srgbClr val="FF0000"/>
                </a:solidFill>
              </a:rPr>
              <a:t>社員画面での紐付け作業が前日までに完了している</a:t>
            </a:r>
            <a:endParaRPr sz="1200">
              <a:solidFill>
                <a:srgbClr val="FF0000"/>
              </a:solidFill>
            </a:endParaRPr>
          </a:p>
        </p:txBody>
      </p:sp>
      <p:cxnSp>
        <p:nvCxnSpPr>
          <p:cNvPr id="156" name="Google Shape;156;p6"/>
          <p:cNvCxnSpPr>
            <a:stCxn id="155" idx="1"/>
          </p:cNvCxnSpPr>
          <p:nvPr/>
        </p:nvCxnSpPr>
        <p:spPr>
          <a:xfrm rot="10800000">
            <a:off x="1485975" y="5238750"/>
            <a:ext cx="409500" cy="5427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id="162" name="Google Shape;162;p7"/>
          <p:cNvPicPr preferRelativeResize="0"/>
          <p:nvPr/>
        </p:nvPicPr>
        <p:blipFill>
          <a:blip r:embed="rId3">
            <a:alphaModFix/>
          </a:blip>
          <a:stretch>
            <a:fillRect/>
          </a:stretch>
        </p:blipFill>
        <p:spPr>
          <a:xfrm>
            <a:off x="181050" y="1484950"/>
            <a:ext cx="4064311" cy="2554350"/>
          </a:xfrm>
          <a:prstGeom prst="rect">
            <a:avLst/>
          </a:prstGeom>
          <a:noFill/>
          <a:ln>
            <a:noFill/>
          </a:ln>
        </p:spPr>
      </p:pic>
      <p:sp>
        <p:nvSpPr>
          <p:cNvPr id="163" name="Google Shape;163;p7"/>
          <p:cNvSpPr txBox="1"/>
          <p:nvPr>
            <p:ph idx="1" type="body"/>
          </p:nvPr>
        </p:nvSpPr>
        <p:spPr>
          <a:xfrm>
            <a:off x="188640" y="706700"/>
            <a:ext cx="6515543" cy="552125"/>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3F3F3F"/>
              </a:buClr>
              <a:buSzPts val="1200"/>
              <a:buFont typeface="Arial"/>
              <a:buNone/>
            </a:pPr>
            <a:r>
              <a:rPr lang="ja-JP"/>
              <a:t>入社者、退職者、休職者のいずれに該当するかによって、利用可能な機能も異なります。</a:t>
            </a:r>
            <a:endParaRPr/>
          </a:p>
          <a:p>
            <a:pPr indent="0" lvl="0" marL="0" marR="0" rtl="0" algn="l">
              <a:lnSpc>
                <a:spcPct val="120000"/>
              </a:lnSpc>
              <a:spcBef>
                <a:spcPts val="240"/>
              </a:spcBef>
              <a:spcAft>
                <a:spcPts val="0"/>
              </a:spcAft>
              <a:buClr>
                <a:srgbClr val="3F3F3F"/>
              </a:buClr>
              <a:buSzPts val="1200"/>
              <a:buFont typeface="Arial"/>
              <a:buNone/>
            </a:pPr>
            <a:r>
              <a:rPr lang="ja-JP"/>
              <a:t>登録のタイミングによっては期待した効果を得られない場合もあります。ご注意ください。</a:t>
            </a:r>
            <a:endParaRPr/>
          </a:p>
        </p:txBody>
      </p:sp>
      <p:sp>
        <p:nvSpPr>
          <p:cNvPr id="164" name="Google Shape;164;p7"/>
          <p:cNvSpPr txBox="1"/>
          <p:nvPr>
            <p:ph type="title"/>
          </p:nvPr>
        </p:nvSpPr>
        <p:spPr>
          <a:xfrm>
            <a:off x="-11875" y="0"/>
            <a:ext cx="5529107" cy="48850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1400"/>
              <a:buFont typeface="Meiryo"/>
              <a:buNone/>
            </a:pPr>
            <a:r>
              <a:rPr lang="ja-JP" sz="1400"/>
              <a:t>1-1.　入社者、退職者、休職者の登録・管理方法</a:t>
            </a:r>
            <a:endParaRPr sz="1400"/>
          </a:p>
        </p:txBody>
      </p:sp>
      <p:sp>
        <p:nvSpPr>
          <p:cNvPr id="165" name="Google Shape;165;p7"/>
          <p:cNvSpPr txBox="1"/>
          <p:nvPr>
            <p:ph idx="5" type="body"/>
          </p:nvPr>
        </p:nvSpPr>
        <p:spPr>
          <a:xfrm>
            <a:off x="4365104" y="1456008"/>
            <a:ext cx="2392612"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b="1" lang="ja-JP"/>
              <a:t>＜退職者登録＞</a:t>
            </a:r>
            <a:endParaRPr b="1"/>
          </a:p>
          <a:p>
            <a:pPr indent="0" lvl="0" marL="0" rtl="0" algn="l">
              <a:lnSpc>
                <a:spcPct val="150000"/>
              </a:lnSpc>
              <a:spcBef>
                <a:spcPts val="200"/>
              </a:spcBef>
              <a:spcAft>
                <a:spcPts val="0"/>
              </a:spcAft>
              <a:buClr>
                <a:srgbClr val="3F3F3F"/>
              </a:buClr>
              <a:buSzPts val="1000"/>
              <a:buNone/>
            </a:pPr>
            <a:r>
              <a:rPr lang="ja-JP"/>
              <a:t>［システム管理＞社員］画面より、「退職日」を登録します。</a:t>
            </a:r>
            <a:endParaRPr/>
          </a:p>
        </p:txBody>
      </p:sp>
      <p:sp>
        <p:nvSpPr>
          <p:cNvPr id="166" name="Google Shape;166;p7"/>
          <p:cNvSpPr txBox="1"/>
          <p:nvPr>
            <p:ph idx="6" type="body"/>
          </p:nvPr>
        </p:nvSpPr>
        <p:spPr>
          <a:xfrm>
            <a:off x="4365104" y="4236221"/>
            <a:ext cx="2339079"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lang="ja-JP"/>
              <a:t>退職する人数が多い場合、CSVでまとめて登録することも可能です。</a:t>
            </a:r>
            <a:endParaRPr/>
          </a:p>
          <a:p>
            <a:pPr indent="0" lvl="0" marL="0" rtl="0" algn="l">
              <a:lnSpc>
                <a:spcPct val="150000"/>
              </a:lnSpc>
              <a:spcBef>
                <a:spcPts val="200"/>
              </a:spcBef>
              <a:spcAft>
                <a:spcPts val="0"/>
              </a:spcAft>
              <a:buClr>
                <a:srgbClr val="3F3F3F"/>
              </a:buClr>
              <a:buSzPts val="1000"/>
              <a:buNone/>
            </a:pPr>
            <a:r>
              <a:t/>
            </a:r>
            <a:endParaRPr/>
          </a:p>
          <a:p>
            <a:pPr indent="0" lvl="0" marL="0" rtl="0" algn="l">
              <a:lnSpc>
                <a:spcPct val="150000"/>
              </a:lnSpc>
              <a:spcBef>
                <a:spcPts val="200"/>
              </a:spcBef>
              <a:spcAft>
                <a:spcPts val="0"/>
              </a:spcAft>
              <a:buClr>
                <a:srgbClr val="3F3F3F"/>
              </a:buClr>
              <a:buSzPts val="1000"/>
              <a:buNone/>
            </a:pPr>
            <a:r>
              <a:rPr lang="ja-JP"/>
              <a:t>社員画面に登録されている内容を「CSV出力」し、退職者全員の「退職日」をご登録ください。</a:t>
            </a:r>
            <a:endParaRPr/>
          </a:p>
        </p:txBody>
      </p:sp>
      <p:pic>
        <p:nvPicPr>
          <p:cNvPr id="167" name="Google Shape;167;p7"/>
          <p:cNvPicPr preferRelativeResize="0"/>
          <p:nvPr/>
        </p:nvPicPr>
        <p:blipFill>
          <a:blip r:embed="rId3">
            <a:alphaModFix/>
          </a:blip>
          <a:stretch>
            <a:fillRect/>
          </a:stretch>
        </p:blipFill>
        <p:spPr>
          <a:xfrm>
            <a:off x="181050" y="4265425"/>
            <a:ext cx="4064300" cy="2510325"/>
          </a:xfrm>
          <a:prstGeom prst="rect">
            <a:avLst/>
          </a:prstGeom>
          <a:noFill/>
          <a:ln>
            <a:noFill/>
          </a:ln>
        </p:spPr>
      </p:pic>
      <p:pic>
        <p:nvPicPr>
          <p:cNvPr id="168" name="Google Shape;168;p7"/>
          <p:cNvPicPr preferRelativeResize="0"/>
          <p:nvPr/>
        </p:nvPicPr>
        <p:blipFill rotWithShape="1">
          <a:blip r:embed="rId4">
            <a:alphaModFix/>
          </a:blip>
          <a:srcRect b="15140" l="4436" r="6476" t="4538"/>
          <a:stretch/>
        </p:blipFill>
        <p:spPr>
          <a:xfrm>
            <a:off x="188650" y="4297600"/>
            <a:ext cx="4056700" cy="1816199"/>
          </a:xfrm>
          <a:prstGeom prst="rect">
            <a:avLst/>
          </a:prstGeom>
          <a:noFill/>
          <a:ln>
            <a:noFill/>
          </a:ln>
        </p:spPr>
      </p:pic>
      <p:pic>
        <p:nvPicPr>
          <p:cNvPr id="169" name="Google Shape;169;p7"/>
          <p:cNvPicPr preferRelativeResize="0"/>
          <p:nvPr/>
        </p:nvPicPr>
        <p:blipFill>
          <a:blip r:embed="rId5">
            <a:alphaModFix/>
          </a:blip>
          <a:stretch>
            <a:fillRect/>
          </a:stretch>
        </p:blipFill>
        <p:spPr>
          <a:xfrm>
            <a:off x="1388325" y="4575175"/>
            <a:ext cx="1261325" cy="962025"/>
          </a:xfrm>
          <a:prstGeom prst="rect">
            <a:avLst/>
          </a:prstGeom>
          <a:noFill/>
          <a:ln>
            <a:noFill/>
          </a:ln>
        </p:spPr>
      </p:pic>
      <p:sp>
        <p:nvSpPr>
          <p:cNvPr id="170" name="Google Shape;170;p7"/>
          <p:cNvSpPr/>
          <p:nvPr/>
        </p:nvSpPr>
        <p:spPr>
          <a:xfrm>
            <a:off x="2528900" y="4265425"/>
            <a:ext cx="452400" cy="2667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71" name="Google Shape;171;p7"/>
          <p:cNvPicPr preferRelativeResize="0"/>
          <p:nvPr/>
        </p:nvPicPr>
        <p:blipFill rotWithShape="1">
          <a:blip r:embed="rId6">
            <a:alphaModFix/>
          </a:blip>
          <a:srcRect b="0" l="6645" r="8694" t="0"/>
          <a:stretch/>
        </p:blipFill>
        <p:spPr>
          <a:xfrm>
            <a:off x="181050" y="1494175"/>
            <a:ext cx="4064300" cy="2420425"/>
          </a:xfrm>
          <a:prstGeom prst="rect">
            <a:avLst/>
          </a:prstGeom>
          <a:noFill/>
          <a:ln>
            <a:noFill/>
          </a:ln>
        </p:spPr>
      </p:pic>
      <p:sp>
        <p:nvSpPr>
          <p:cNvPr id="172" name="Google Shape;172;p7"/>
          <p:cNvSpPr/>
          <p:nvPr/>
        </p:nvSpPr>
        <p:spPr>
          <a:xfrm flipH="1">
            <a:off x="257100" y="2705100"/>
            <a:ext cx="2486100" cy="3096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8"/>
          <p:cNvPicPr preferRelativeResize="0"/>
          <p:nvPr/>
        </p:nvPicPr>
        <p:blipFill>
          <a:blip r:embed="rId3">
            <a:alphaModFix/>
          </a:blip>
          <a:stretch>
            <a:fillRect/>
          </a:stretch>
        </p:blipFill>
        <p:spPr>
          <a:xfrm>
            <a:off x="181050" y="7045900"/>
            <a:ext cx="4064311" cy="2554350"/>
          </a:xfrm>
          <a:prstGeom prst="rect">
            <a:avLst/>
          </a:prstGeom>
          <a:noFill/>
          <a:ln>
            <a:noFill/>
          </a:ln>
        </p:spPr>
      </p:pic>
      <p:pic>
        <p:nvPicPr>
          <p:cNvPr id="179" name="Google Shape;179;p8"/>
          <p:cNvPicPr preferRelativeResize="0"/>
          <p:nvPr/>
        </p:nvPicPr>
        <p:blipFill>
          <a:blip r:embed="rId3">
            <a:alphaModFix/>
          </a:blip>
          <a:stretch>
            <a:fillRect/>
          </a:stretch>
        </p:blipFill>
        <p:spPr>
          <a:xfrm>
            <a:off x="181050" y="1484950"/>
            <a:ext cx="4064311" cy="2554350"/>
          </a:xfrm>
          <a:prstGeom prst="rect">
            <a:avLst/>
          </a:prstGeom>
          <a:noFill/>
          <a:ln>
            <a:noFill/>
          </a:ln>
        </p:spPr>
      </p:pic>
      <p:sp>
        <p:nvSpPr>
          <p:cNvPr id="180" name="Google Shape;180;p8"/>
          <p:cNvSpPr txBox="1"/>
          <p:nvPr>
            <p:ph idx="1" type="body"/>
          </p:nvPr>
        </p:nvSpPr>
        <p:spPr>
          <a:xfrm>
            <a:off x="188640" y="706700"/>
            <a:ext cx="6515543" cy="552125"/>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3F3F3F"/>
              </a:buClr>
              <a:buSzPts val="1200"/>
              <a:buFont typeface="Arial"/>
              <a:buNone/>
            </a:pPr>
            <a:r>
              <a:rPr lang="ja-JP"/>
              <a:t>入社者、退職者、休職者のいずれに該当するかによって、利用可能な機能も異なります。</a:t>
            </a:r>
            <a:endParaRPr/>
          </a:p>
          <a:p>
            <a:pPr indent="0" lvl="0" marL="0" marR="0" rtl="0" algn="l">
              <a:lnSpc>
                <a:spcPct val="120000"/>
              </a:lnSpc>
              <a:spcBef>
                <a:spcPts val="240"/>
              </a:spcBef>
              <a:spcAft>
                <a:spcPts val="0"/>
              </a:spcAft>
              <a:buClr>
                <a:srgbClr val="3F3F3F"/>
              </a:buClr>
              <a:buSzPts val="1200"/>
              <a:buFont typeface="Arial"/>
              <a:buNone/>
            </a:pPr>
            <a:r>
              <a:rPr lang="ja-JP"/>
              <a:t>登録のタイミングによっては期待した効果を得られない場合もあります。ご注意ください。</a:t>
            </a:r>
            <a:endParaRPr/>
          </a:p>
        </p:txBody>
      </p:sp>
      <p:sp>
        <p:nvSpPr>
          <p:cNvPr id="181" name="Google Shape;181;p8"/>
          <p:cNvSpPr txBox="1"/>
          <p:nvPr>
            <p:ph type="title"/>
          </p:nvPr>
        </p:nvSpPr>
        <p:spPr>
          <a:xfrm>
            <a:off x="-11875" y="0"/>
            <a:ext cx="5529107" cy="48850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1400"/>
              <a:buFont typeface="Meiryo"/>
              <a:buNone/>
            </a:pPr>
            <a:r>
              <a:rPr lang="ja-JP" sz="1400"/>
              <a:t>1-1.　入社者、退職者、休職者の登録・管理方法</a:t>
            </a:r>
            <a:endParaRPr sz="1400"/>
          </a:p>
        </p:txBody>
      </p:sp>
      <p:sp>
        <p:nvSpPr>
          <p:cNvPr id="182" name="Google Shape;182;p8"/>
          <p:cNvSpPr txBox="1"/>
          <p:nvPr>
            <p:ph idx="5" type="body"/>
          </p:nvPr>
        </p:nvSpPr>
        <p:spPr>
          <a:xfrm>
            <a:off x="4365104" y="1456008"/>
            <a:ext cx="2392612"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b="1" lang="ja-JP"/>
              <a:t>＜退職者登録の影響＞</a:t>
            </a:r>
            <a:endParaRPr b="1"/>
          </a:p>
          <a:p>
            <a:pPr indent="0" lvl="0" marL="0" rtl="0" algn="l">
              <a:lnSpc>
                <a:spcPct val="150000"/>
              </a:lnSpc>
              <a:spcBef>
                <a:spcPts val="200"/>
              </a:spcBef>
              <a:spcAft>
                <a:spcPts val="0"/>
              </a:spcAft>
              <a:buClr>
                <a:srgbClr val="3F3F3F"/>
              </a:buClr>
              <a:buSzPts val="1000"/>
              <a:buNone/>
            </a:pPr>
            <a:r>
              <a:rPr lang="ja-JP"/>
              <a:t>退職日を登録することで、主に以下のような影響が出ます。</a:t>
            </a:r>
            <a:endParaRPr/>
          </a:p>
          <a:p>
            <a:pPr indent="0" lvl="0" marL="0" rtl="0" algn="l">
              <a:lnSpc>
                <a:spcPct val="150000"/>
              </a:lnSpc>
              <a:spcBef>
                <a:spcPts val="200"/>
              </a:spcBef>
              <a:spcAft>
                <a:spcPts val="0"/>
              </a:spcAft>
              <a:buClr>
                <a:srgbClr val="3F3F3F"/>
              </a:buClr>
              <a:buSzPts val="1000"/>
              <a:buNone/>
            </a:pPr>
            <a:r>
              <a:t/>
            </a:r>
            <a:endParaRPr/>
          </a:p>
          <a:p>
            <a:pPr indent="0" lvl="0" marL="0" rtl="0" algn="l">
              <a:lnSpc>
                <a:spcPct val="150000"/>
              </a:lnSpc>
              <a:spcBef>
                <a:spcPts val="200"/>
              </a:spcBef>
              <a:spcAft>
                <a:spcPts val="0"/>
              </a:spcAft>
              <a:buClr>
                <a:srgbClr val="3F3F3F"/>
              </a:buClr>
              <a:buSzPts val="1000"/>
              <a:buNone/>
            </a:pPr>
            <a:r>
              <a:rPr lang="ja-JP"/>
              <a:t>①退職者本人にログイン制限がかかります。また、過去の給与明細なども閲覧することができなくなります。</a:t>
            </a:r>
            <a:endParaRPr/>
          </a:p>
          <a:p>
            <a:pPr indent="0" lvl="0" marL="0" rtl="0" algn="l">
              <a:lnSpc>
                <a:spcPct val="150000"/>
              </a:lnSpc>
              <a:spcBef>
                <a:spcPts val="200"/>
              </a:spcBef>
              <a:spcAft>
                <a:spcPts val="0"/>
              </a:spcAft>
              <a:buClr>
                <a:srgbClr val="3F3F3F"/>
              </a:buClr>
              <a:buSzPts val="1000"/>
              <a:buNone/>
            </a:pPr>
            <a:r>
              <a:rPr lang="ja-JP"/>
              <a:t>②課金対象者の人数から除かれます。</a:t>
            </a:r>
            <a:endParaRPr/>
          </a:p>
        </p:txBody>
      </p:sp>
      <p:sp>
        <p:nvSpPr>
          <p:cNvPr id="183" name="Google Shape;183;p8"/>
          <p:cNvSpPr txBox="1"/>
          <p:nvPr>
            <p:ph idx="6" type="body"/>
          </p:nvPr>
        </p:nvSpPr>
        <p:spPr>
          <a:xfrm>
            <a:off x="4365104" y="4236221"/>
            <a:ext cx="2339079"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b="1" lang="ja-JP"/>
              <a:t>＜退職者登録のタイミング＞</a:t>
            </a:r>
            <a:endParaRPr b="1"/>
          </a:p>
          <a:p>
            <a:pPr indent="0" lvl="0" marL="0" rtl="0" algn="l">
              <a:lnSpc>
                <a:spcPct val="150000"/>
              </a:lnSpc>
              <a:spcBef>
                <a:spcPts val="200"/>
              </a:spcBef>
              <a:spcAft>
                <a:spcPts val="0"/>
              </a:spcAft>
              <a:buClr>
                <a:srgbClr val="3F3F3F"/>
              </a:buClr>
              <a:buSzPts val="1000"/>
              <a:buNone/>
            </a:pPr>
            <a:r>
              <a:rPr lang="ja-JP"/>
              <a:t>パターン① 退職してすぐ</a:t>
            </a:r>
            <a:endParaRPr/>
          </a:p>
          <a:p>
            <a:pPr indent="0" lvl="0" marL="0" rtl="0" algn="l">
              <a:lnSpc>
                <a:spcPct val="150000"/>
              </a:lnSpc>
              <a:spcBef>
                <a:spcPts val="200"/>
              </a:spcBef>
              <a:spcAft>
                <a:spcPts val="0"/>
              </a:spcAft>
              <a:buClr>
                <a:srgbClr val="3F3F3F"/>
              </a:buClr>
              <a:buSzPts val="1000"/>
              <a:buNone/>
            </a:pPr>
            <a:r>
              <a:t/>
            </a:r>
            <a:endParaRPr/>
          </a:p>
          <a:p>
            <a:pPr indent="0" lvl="0" marL="0" rtl="0" algn="l">
              <a:lnSpc>
                <a:spcPct val="150000"/>
              </a:lnSpc>
              <a:spcBef>
                <a:spcPts val="200"/>
              </a:spcBef>
              <a:spcAft>
                <a:spcPts val="0"/>
              </a:spcAft>
              <a:buClr>
                <a:srgbClr val="3F3F3F"/>
              </a:buClr>
              <a:buSzPts val="1000"/>
              <a:buNone/>
            </a:pPr>
            <a:r>
              <a:rPr lang="ja-JP"/>
              <a:t>最終日の打刻を行なってすぐに退職日を登録します。</a:t>
            </a:r>
            <a:endParaRPr/>
          </a:p>
          <a:p>
            <a:pPr indent="0" lvl="0" marL="0" rtl="0" algn="l">
              <a:lnSpc>
                <a:spcPct val="150000"/>
              </a:lnSpc>
              <a:spcBef>
                <a:spcPts val="200"/>
              </a:spcBef>
              <a:spcAft>
                <a:spcPts val="0"/>
              </a:spcAft>
              <a:buClr>
                <a:srgbClr val="3F3F3F"/>
              </a:buClr>
              <a:buSzPts val="1000"/>
              <a:buNone/>
            </a:pPr>
            <a:r>
              <a:rPr lang="ja-JP"/>
              <a:t>この場合、打刻漏れや誤りがあった時は承認者や管理者が代理で修正を行います。</a:t>
            </a:r>
            <a:endParaRPr/>
          </a:p>
          <a:p>
            <a:pPr indent="0" lvl="0" marL="0" rtl="0" algn="l">
              <a:lnSpc>
                <a:spcPct val="150000"/>
              </a:lnSpc>
              <a:spcBef>
                <a:spcPts val="200"/>
              </a:spcBef>
              <a:spcAft>
                <a:spcPts val="0"/>
              </a:spcAft>
              <a:buClr>
                <a:srgbClr val="3F3F3F"/>
              </a:buClr>
              <a:buSzPts val="1000"/>
              <a:buNone/>
            </a:pPr>
            <a:r>
              <a:rPr lang="ja-JP"/>
              <a:t>また、給与明細も会社から本人に共有することとなります。</a:t>
            </a:r>
            <a:endParaRPr/>
          </a:p>
        </p:txBody>
      </p:sp>
      <p:sp>
        <p:nvSpPr>
          <p:cNvPr id="184" name="Google Shape;184;p8"/>
          <p:cNvSpPr txBox="1"/>
          <p:nvPr>
            <p:ph idx="7" type="body"/>
          </p:nvPr>
        </p:nvSpPr>
        <p:spPr>
          <a:xfrm>
            <a:off x="4437112" y="7016434"/>
            <a:ext cx="2267071" cy="2583300"/>
          </a:xfrm>
          <a:prstGeom prst="rect">
            <a:avLst/>
          </a:prstGeom>
          <a:noFill/>
          <a:ln>
            <a:noFill/>
          </a:ln>
        </p:spPr>
        <p:txBody>
          <a:bodyPr anchorCtr="0" anchor="t" bIns="45700" lIns="90000" spcFirstLastPara="1" rIns="91425" wrap="square" tIns="45700">
            <a:normAutofit lnSpcReduction="20000"/>
          </a:bodyPr>
          <a:lstStyle/>
          <a:p>
            <a:pPr indent="0" lvl="0" marL="0" rtl="0" algn="l">
              <a:lnSpc>
                <a:spcPct val="150000"/>
              </a:lnSpc>
              <a:spcBef>
                <a:spcPts val="0"/>
              </a:spcBef>
              <a:spcAft>
                <a:spcPts val="0"/>
              </a:spcAft>
              <a:buClr>
                <a:srgbClr val="3F3F3F"/>
              </a:buClr>
              <a:buSzPts val="1000"/>
              <a:buNone/>
            </a:pPr>
            <a:r>
              <a:rPr b="1" lang="ja-JP"/>
              <a:t>＜退職者登録のタイミング＞</a:t>
            </a:r>
            <a:endParaRPr b="1"/>
          </a:p>
          <a:p>
            <a:pPr indent="0" lvl="0" marL="0" rtl="0" algn="l">
              <a:lnSpc>
                <a:spcPct val="150000"/>
              </a:lnSpc>
              <a:spcBef>
                <a:spcPts val="200"/>
              </a:spcBef>
              <a:spcAft>
                <a:spcPts val="0"/>
              </a:spcAft>
              <a:buClr>
                <a:srgbClr val="3F3F3F"/>
              </a:buClr>
              <a:buSzPts val="1000"/>
              <a:buNone/>
            </a:pPr>
            <a:r>
              <a:rPr lang="ja-JP"/>
              <a:t>パターン② 退職してしばらく経ってから</a:t>
            </a:r>
            <a:endParaRPr/>
          </a:p>
          <a:p>
            <a:pPr indent="0" lvl="0" marL="0" rtl="0" algn="l">
              <a:lnSpc>
                <a:spcPct val="150000"/>
              </a:lnSpc>
              <a:spcBef>
                <a:spcPts val="200"/>
              </a:spcBef>
              <a:spcAft>
                <a:spcPts val="0"/>
              </a:spcAft>
              <a:buClr>
                <a:srgbClr val="3F3F3F"/>
              </a:buClr>
              <a:buSzPts val="1000"/>
              <a:buNone/>
            </a:pPr>
            <a:r>
              <a:t/>
            </a:r>
            <a:endParaRPr/>
          </a:p>
          <a:p>
            <a:pPr indent="0" lvl="0" marL="0" rtl="0" algn="l">
              <a:lnSpc>
                <a:spcPct val="120000"/>
              </a:lnSpc>
              <a:spcBef>
                <a:spcPts val="200"/>
              </a:spcBef>
              <a:spcAft>
                <a:spcPts val="0"/>
              </a:spcAft>
              <a:buClr>
                <a:srgbClr val="3F3F3F"/>
              </a:buClr>
              <a:buSzPts val="1000"/>
              <a:buNone/>
            </a:pPr>
            <a:r>
              <a:rPr lang="ja-JP"/>
              <a:t>勤怠の修正や明細のDLは本人に依頼が可能です。</a:t>
            </a:r>
            <a:endParaRPr/>
          </a:p>
          <a:p>
            <a:pPr indent="0" lvl="0" marL="0" rtl="0" algn="l">
              <a:lnSpc>
                <a:spcPct val="120000"/>
              </a:lnSpc>
              <a:spcBef>
                <a:spcPts val="200"/>
              </a:spcBef>
              <a:spcAft>
                <a:spcPts val="0"/>
              </a:spcAft>
              <a:buClr>
                <a:srgbClr val="3F3F3F"/>
              </a:buClr>
              <a:buSzPts val="1000"/>
              <a:buNone/>
            </a:pPr>
            <a:r>
              <a:rPr lang="ja-JP"/>
              <a:t>退職日以降に打刻したデータは、</a:t>
            </a:r>
            <a:r>
              <a:rPr lang="ja-JP"/>
              <a:t>退職日の入力により削除されますが、正しい集計値とするためには再計算が必要です。</a:t>
            </a:r>
            <a:endParaRPr/>
          </a:p>
          <a:p>
            <a:pPr indent="0" lvl="0" marL="0" rtl="0" algn="l">
              <a:lnSpc>
                <a:spcPct val="120000"/>
              </a:lnSpc>
              <a:spcBef>
                <a:spcPts val="200"/>
              </a:spcBef>
              <a:spcAft>
                <a:spcPts val="0"/>
              </a:spcAft>
              <a:buClr>
                <a:srgbClr val="3F3F3F"/>
              </a:buClr>
              <a:buSzPts val="1000"/>
              <a:buNone/>
            </a:pPr>
            <a:r>
              <a:t/>
            </a:r>
            <a:endParaRPr/>
          </a:p>
          <a:p>
            <a:pPr indent="0" lvl="0" marL="0" rtl="0" algn="l">
              <a:lnSpc>
                <a:spcPct val="120000"/>
              </a:lnSpc>
              <a:spcBef>
                <a:spcPts val="200"/>
              </a:spcBef>
              <a:spcAft>
                <a:spcPts val="0"/>
              </a:spcAft>
              <a:buClr>
                <a:srgbClr val="3F3F3F"/>
              </a:buClr>
              <a:buSzPts val="1000"/>
              <a:buNone/>
            </a:pPr>
            <a:r>
              <a:rPr lang="ja-JP"/>
              <a:t>なお、</a:t>
            </a:r>
            <a:r>
              <a:rPr lang="ja-JP"/>
              <a:t>退職日登録のタイミングによっては、課金の対象となってしまう場合があります。</a:t>
            </a:r>
            <a:endParaRPr/>
          </a:p>
        </p:txBody>
      </p:sp>
      <p:pic>
        <p:nvPicPr>
          <p:cNvPr id="185" name="Google Shape;185;p8"/>
          <p:cNvPicPr preferRelativeResize="0"/>
          <p:nvPr/>
        </p:nvPicPr>
        <p:blipFill rotWithShape="1">
          <a:blip r:embed="rId4">
            <a:alphaModFix/>
          </a:blip>
          <a:srcRect b="7614" l="4362" r="6614" t="6156"/>
          <a:stretch/>
        </p:blipFill>
        <p:spPr>
          <a:xfrm>
            <a:off x="188650" y="1477025"/>
            <a:ext cx="4064301" cy="2176640"/>
          </a:xfrm>
          <a:prstGeom prst="rect">
            <a:avLst/>
          </a:prstGeom>
          <a:noFill/>
          <a:ln>
            <a:noFill/>
          </a:ln>
        </p:spPr>
      </p:pic>
      <p:pic>
        <p:nvPicPr>
          <p:cNvPr id="186" name="Google Shape;186;p8"/>
          <p:cNvPicPr preferRelativeResize="0"/>
          <p:nvPr/>
        </p:nvPicPr>
        <p:blipFill rotWithShape="1">
          <a:blip r:embed="rId5">
            <a:alphaModFix/>
          </a:blip>
          <a:srcRect b="26574" l="2825" r="28089" t="2006"/>
          <a:stretch/>
        </p:blipFill>
        <p:spPr>
          <a:xfrm>
            <a:off x="188650" y="4265425"/>
            <a:ext cx="4064300" cy="2554350"/>
          </a:xfrm>
          <a:prstGeom prst="rect">
            <a:avLst/>
          </a:prstGeom>
          <a:noFill/>
          <a:ln>
            <a:noFill/>
          </a:ln>
        </p:spPr>
      </p:pic>
      <p:sp>
        <p:nvSpPr>
          <p:cNvPr id="187" name="Google Shape;187;p8"/>
          <p:cNvSpPr/>
          <p:nvPr/>
        </p:nvSpPr>
        <p:spPr>
          <a:xfrm flipH="1">
            <a:off x="188900" y="4737650"/>
            <a:ext cx="1369800" cy="2463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88" name="Google Shape;188;p8"/>
          <p:cNvPicPr preferRelativeResize="0"/>
          <p:nvPr/>
        </p:nvPicPr>
        <p:blipFill rotWithShape="1">
          <a:blip r:embed="rId6">
            <a:alphaModFix/>
          </a:blip>
          <a:srcRect b="66950" l="2607" r="3943" t="12935"/>
          <a:stretch/>
        </p:blipFill>
        <p:spPr>
          <a:xfrm>
            <a:off x="181050" y="7045900"/>
            <a:ext cx="4064301" cy="378475"/>
          </a:xfrm>
          <a:prstGeom prst="rect">
            <a:avLst/>
          </a:prstGeom>
          <a:noFill/>
          <a:ln>
            <a:noFill/>
          </a:ln>
        </p:spPr>
      </p:pic>
      <p:pic>
        <p:nvPicPr>
          <p:cNvPr id="189" name="Google Shape;189;p8"/>
          <p:cNvPicPr preferRelativeResize="0"/>
          <p:nvPr/>
        </p:nvPicPr>
        <p:blipFill rotWithShape="1">
          <a:blip r:embed="rId7">
            <a:alphaModFix/>
          </a:blip>
          <a:srcRect b="49095" l="4411" r="48410" t="30306"/>
          <a:stretch/>
        </p:blipFill>
        <p:spPr>
          <a:xfrm>
            <a:off x="188650" y="8772588"/>
            <a:ext cx="4064300" cy="827661"/>
          </a:xfrm>
          <a:prstGeom prst="rect">
            <a:avLst/>
          </a:prstGeom>
          <a:noFill/>
          <a:ln>
            <a:noFill/>
          </a:ln>
        </p:spPr>
      </p:pic>
      <p:pic>
        <p:nvPicPr>
          <p:cNvPr id="190" name="Google Shape;190;p8"/>
          <p:cNvPicPr preferRelativeResize="0"/>
          <p:nvPr/>
        </p:nvPicPr>
        <p:blipFill rotWithShape="1">
          <a:blip r:embed="rId6">
            <a:alphaModFix/>
          </a:blip>
          <a:srcRect b="36303" l="3542" r="48387" t="39159"/>
          <a:stretch/>
        </p:blipFill>
        <p:spPr>
          <a:xfrm>
            <a:off x="188650" y="7649700"/>
            <a:ext cx="4064301" cy="897565"/>
          </a:xfrm>
          <a:prstGeom prst="rect">
            <a:avLst/>
          </a:prstGeom>
          <a:noFill/>
          <a:ln>
            <a:noFill/>
          </a:ln>
        </p:spPr>
      </p:pic>
      <p:sp>
        <p:nvSpPr>
          <p:cNvPr id="191" name="Google Shape;191;p8"/>
          <p:cNvSpPr/>
          <p:nvPr/>
        </p:nvSpPr>
        <p:spPr>
          <a:xfrm flipH="1">
            <a:off x="3315075" y="7045900"/>
            <a:ext cx="581700" cy="193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2" name="Google Shape;192;p8"/>
          <p:cNvSpPr/>
          <p:nvPr/>
        </p:nvSpPr>
        <p:spPr>
          <a:xfrm flipH="1">
            <a:off x="902450" y="7650500"/>
            <a:ext cx="3342900" cy="8976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3" name="Google Shape;193;p8"/>
          <p:cNvSpPr/>
          <p:nvPr/>
        </p:nvSpPr>
        <p:spPr>
          <a:xfrm flipH="1">
            <a:off x="902450" y="8774225"/>
            <a:ext cx="3342900" cy="827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94" name="Google Shape;194;p8"/>
          <p:cNvCxnSpPr>
            <a:stCxn id="192" idx="2"/>
            <a:endCxn id="193" idx="0"/>
          </p:cNvCxnSpPr>
          <p:nvPr/>
        </p:nvCxnSpPr>
        <p:spPr>
          <a:xfrm>
            <a:off x="2573900" y="8548100"/>
            <a:ext cx="0" cy="2262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p9"/>
          <p:cNvPicPr preferRelativeResize="0"/>
          <p:nvPr/>
        </p:nvPicPr>
        <p:blipFill>
          <a:blip r:embed="rId3">
            <a:alphaModFix/>
          </a:blip>
          <a:stretch>
            <a:fillRect/>
          </a:stretch>
        </p:blipFill>
        <p:spPr>
          <a:xfrm>
            <a:off x="191900" y="4261463"/>
            <a:ext cx="4064311" cy="2554350"/>
          </a:xfrm>
          <a:prstGeom prst="rect">
            <a:avLst/>
          </a:prstGeom>
          <a:noFill/>
          <a:ln>
            <a:noFill/>
          </a:ln>
        </p:spPr>
      </p:pic>
      <p:pic>
        <p:nvPicPr>
          <p:cNvPr id="201" name="Google Shape;201;p9"/>
          <p:cNvPicPr preferRelativeResize="0"/>
          <p:nvPr/>
        </p:nvPicPr>
        <p:blipFill>
          <a:blip r:embed="rId3">
            <a:alphaModFix/>
          </a:blip>
          <a:stretch>
            <a:fillRect/>
          </a:stretch>
        </p:blipFill>
        <p:spPr>
          <a:xfrm>
            <a:off x="181050" y="7045900"/>
            <a:ext cx="4064311" cy="2554350"/>
          </a:xfrm>
          <a:prstGeom prst="rect">
            <a:avLst/>
          </a:prstGeom>
          <a:noFill/>
          <a:ln>
            <a:noFill/>
          </a:ln>
        </p:spPr>
      </p:pic>
      <p:pic>
        <p:nvPicPr>
          <p:cNvPr id="202" name="Google Shape;202;p9"/>
          <p:cNvPicPr preferRelativeResize="0"/>
          <p:nvPr/>
        </p:nvPicPr>
        <p:blipFill>
          <a:blip r:embed="rId3">
            <a:alphaModFix/>
          </a:blip>
          <a:stretch>
            <a:fillRect/>
          </a:stretch>
        </p:blipFill>
        <p:spPr>
          <a:xfrm>
            <a:off x="181050" y="1484950"/>
            <a:ext cx="4064311" cy="2554350"/>
          </a:xfrm>
          <a:prstGeom prst="rect">
            <a:avLst/>
          </a:prstGeom>
          <a:noFill/>
          <a:ln>
            <a:noFill/>
          </a:ln>
        </p:spPr>
      </p:pic>
      <p:sp>
        <p:nvSpPr>
          <p:cNvPr id="203" name="Google Shape;203;p9"/>
          <p:cNvSpPr txBox="1"/>
          <p:nvPr>
            <p:ph idx="1" type="body"/>
          </p:nvPr>
        </p:nvSpPr>
        <p:spPr>
          <a:xfrm>
            <a:off x="188640" y="706700"/>
            <a:ext cx="6515543" cy="552125"/>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3F3F3F"/>
              </a:buClr>
              <a:buSzPts val="1200"/>
              <a:buFont typeface="Arial"/>
              <a:buNone/>
            </a:pPr>
            <a:r>
              <a:rPr lang="ja-JP"/>
              <a:t>入社者、退職者、休職者のいずれに該当するかによって、利用可能な機能も異なります。</a:t>
            </a:r>
            <a:endParaRPr/>
          </a:p>
          <a:p>
            <a:pPr indent="0" lvl="0" marL="0" marR="0" rtl="0" algn="l">
              <a:lnSpc>
                <a:spcPct val="120000"/>
              </a:lnSpc>
              <a:spcBef>
                <a:spcPts val="240"/>
              </a:spcBef>
              <a:spcAft>
                <a:spcPts val="0"/>
              </a:spcAft>
              <a:buClr>
                <a:srgbClr val="3F3F3F"/>
              </a:buClr>
              <a:buSzPts val="1200"/>
              <a:buFont typeface="Arial"/>
              <a:buNone/>
            </a:pPr>
            <a:r>
              <a:rPr lang="ja-JP"/>
              <a:t>登録のタイミングによっては期待した効果を得られない場合もあります。ご注意ください。</a:t>
            </a:r>
            <a:endParaRPr/>
          </a:p>
        </p:txBody>
      </p:sp>
      <p:sp>
        <p:nvSpPr>
          <p:cNvPr id="204" name="Google Shape;204;p9"/>
          <p:cNvSpPr txBox="1"/>
          <p:nvPr>
            <p:ph type="title"/>
          </p:nvPr>
        </p:nvSpPr>
        <p:spPr>
          <a:xfrm>
            <a:off x="-11875" y="0"/>
            <a:ext cx="5529107" cy="48850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1400"/>
              <a:buFont typeface="Meiryo"/>
              <a:buNone/>
            </a:pPr>
            <a:r>
              <a:rPr lang="ja-JP" sz="1400"/>
              <a:t>1-1.　入社者、退職者、休職者の登録・管理方法</a:t>
            </a:r>
            <a:endParaRPr sz="1400"/>
          </a:p>
        </p:txBody>
      </p:sp>
      <p:sp>
        <p:nvSpPr>
          <p:cNvPr id="205" name="Google Shape;205;p9"/>
          <p:cNvSpPr txBox="1"/>
          <p:nvPr>
            <p:ph idx="5" type="body"/>
          </p:nvPr>
        </p:nvSpPr>
        <p:spPr>
          <a:xfrm>
            <a:off x="4365104" y="1456008"/>
            <a:ext cx="2392612"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b="1" lang="ja-JP"/>
              <a:t>＜休職者登録＞</a:t>
            </a:r>
            <a:endParaRPr b="1"/>
          </a:p>
          <a:p>
            <a:pPr indent="0" lvl="0" marL="0" rtl="0" algn="l">
              <a:lnSpc>
                <a:spcPct val="150000"/>
              </a:lnSpc>
              <a:spcBef>
                <a:spcPts val="200"/>
              </a:spcBef>
              <a:spcAft>
                <a:spcPts val="0"/>
              </a:spcAft>
              <a:buClr>
                <a:srgbClr val="3F3F3F"/>
              </a:buClr>
              <a:buSzPts val="1000"/>
              <a:buNone/>
            </a:pPr>
            <a:r>
              <a:rPr lang="ja-JP"/>
              <a:t>［システム管理＞社員］画面より、休職期間を登録します。</a:t>
            </a:r>
            <a:endParaRPr/>
          </a:p>
          <a:p>
            <a:pPr indent="0" lvl="0" marL="0" rtl="0" algn="l">
              <a:lnSpc>
                <a:spcPct val="150000"/>
              </a:lnSpc>
              <a:spcBef>
                <a:spcPts val="200"/>
              </a:spcBef>
              <a:spcAft>
                <a:spcPts val="0"/>
              </a:spcAft>
              <a:buClr>
                <a:srgbClr val="3F3F3F"/>
              </a:buClr>
              <a:buSzPts val="1000"/>
              <a:buNone/>
            </a:pPr>
            <a:r>
              <a:t/>
            </a:r>
            <a:endParaRPr/>
          </a:p>
          <a:p>
            <a:pPr indent="0" lvl="0" marL="0" rtl="0" algn="l">
              <a:lnSpc>
                <a:spcPct val="150000"/>
              </a:lnSpc>
              <a:spcBef>
                <a:spcPts val="200"/>
              </a:spcBef>
              <a:spcAft>
                <a:spcPts val="0"/>
              </a:spcAft>
              <a:buClr>
                <a:srgbClr val="3F3F3F"/>
              </a:buClr>
              <a:buSzPts val="1000"/>
              <a:buNone/>
            </a:pPr>
            <a:r>
              <a:rPr lang="ja-JP"/>
              <a:t>復職日の到来により「休職者」ではなくなります。</a:t>
            </a:r>
            <a:endParaRPr/>
          </a:p>
          <a:p>
            <a:pPr indent="0" lvl="0" marL="0" rtl="0" algn="l">
              <a:lnSpc>
                <a:spcPct val="150000"/>
              </a:lnSpc>
              <a:spcBef>
                <a:spcPts val="200"/>
              </a:spcBef>
              <a:spcAft>
                <a:spcPts val="0"/>
              </a:spcAft>
              <a:buClr>
                <a:srgbClr val="3F3F3F"/>
              </a:buClr>
              <a:buSzPts val="1000"/>
              <a:buNone/>
            </a:pPr>
            <a:r>
              <a:rPr lang="ja-JP"/>
              <a:t>復職日が未定であれば空欄のままで問題ありません。</a:t>
            </a:r>
            <a:endParaRPr/>
          </a:p>
        </p:txBody>
      </p:sp>
      <p:sp>
        <p:nvSpPr>
          <p:cNvPr id="206" name="Google Shape;206;p9"/>
          <p:cNvSpPr txBox="1"/>
          <p:nvPr>
            <p:ph idx="6" type="body"/>
          </p:nvPr>
        </p:nvSpPr>
        <p:spPr>
          <a:xfrm>
            <a:off x="4365104" y="4236221"/>
            <a:ext cx="2339079"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lang="ja-JP"/>
              <a:t>休職期間の登録箇所は1箇所となります。</a:t>
            </a:r>
            <a:endParaRPr/>
          </a:p>
          <a:p>
            <a:pPr indent="0" lvl="0" marL="0" rtl="0" algn="l">
              <a:lnSpc>
                <a:spcPct val="150000"/>
              </a:lnSpc>
              <a:spcBef>
                <a:spcPts val="200"/>
              </a:spcBef>
              <a:spcAft>
                <a:spcPts val="0"/>
              </a:spcAft>
              <a:buClr>
                <a:srgbClr val="3F3F3F"/>
              </a:buClr>
              <a:buSzPts val="1000"/>
              <a:buNone/>
            </a:pPr>
            <a:r>
              <a:t/>
            </a:r>
            <a:endParaRPr/>
          </a:p>
          <a:p>
            <a:pPr indent="0" lvl="0" marL="0" rtl="0" algn="l">
              <a:lnSpc>
                <a:spcPct val="150000"/>
              </a:lnSpc>
              <a:spcBef>
                <a:spcPts val="200"/>
              </a:spcBef>
              <a:spcAft>
                <a:spcPts val="0"/>
              </a:spcAft>
              <a:buClr>
                <a:srgbClr val="3F3F3F"/>
              </a:buClr>
              <a:buSzPts val="1000"/>
              <a:buNone/>
            </a:pPr>
            <a:r>
              <a:rPr lang="ja-JP"/>
              <a:t>もし同じ社員で2回目の休職期間が発生した場合、休職情報を上書きください。</a:t>
            </a:r>
            <a:endParaRPr/>
          </a:p>
          <a:p>
            <a:pPr indent="0" lvl="0" marL="0" rtl="0" algn="l">
              <a:lnSpc>
                <a:spcPct val="150000"/>
              </a:lnSpc>
              <a:spcBef>
                <a:spcPts val="200"/>
              </a:spcBef>
              <a:spcAft>
                <a:spcPts val="0"/>
              </a:spcAft>
              <a:buClr>
                <a:srgbClr val="3F3F3F"/>
              </a:buClr>
              <a:buSzPts val="1000"/>
              <a:buNone/>
            </a:pPr>
            <a:r>
              <a:rPr lang="ja-JP"/>
              <a:t>HRMOS勤怠 by IEYASU内での履歴管理は不能です。</a:t>
            </a:r>
            <a:endParaRPr/>
          </a:p>
        </p:txBody>
      </p:sp>
      <p:sp>
        <p:nvSpPr>
          <p:cNvPr id="207" name="Google Shape;207;p9"/>
          <p:cNvSpPr txBox="1"/>
          <p:nvPr>
            <p:ph idx="7" type="body"/>
          </p:nvPr>
        </p:nvSpPr>
        <p:spPr>
          <a:xfrm>
            <a:off x="4437112" y="7016434"/>
            <a:ext cx="2267071" cy="2583300"/>
          </a:xfrm>
          <a:prstGeom prst="rect">
            <a:avLst/>
          </a:prstGeom>
          <a:noFill/>
          <a:ln>
            <a:noFill/>
          </a:ln>
        </p:spPr>
        <p:txBody>
          <a:bodyPr anchorCtr="0" anchor="t" bIns="45700" lIns="90000" spcFirstLastPara="1" rIns="91425" wrap="square" tIns="45700">
            <a:normAutofit/>
          </a:bodyPr>
          <a:lstStyle/>
          <a:p>
            <a:pPr indent="0" lvl="0" marL="0" rtl="0" algn="l">
              <a:lnSpc>
                <a:spcPct val="150000"/>
              </a:lnSpc>
              <a:spcBef>
                <a:spcPts val="0"/>
              </a:spcBef>
              <a:spcAft>
                <a:spcPts val="0"/>
              </a:spcAft>
              <a:buClr>
                <a:srgbClr val="3F3F3F"/>
              </a:buClr>
              <a:buSzPts val="1000"/>
              <a:buNone/>
            </a:pPr>
            <a:r>
              <a:rPr lang="ja-JP"/>
              <a:t>また、［社員］画面に登録された「休職期間」と、［日次勤怠］画面の勤務区分は連動しません。</a:t>
            </a:r>
            <a:endParaRPr/>
          </a:p>
          <a:p>
            <a:pPr indent="0" lvl="0" marL="0" rtl="0" algn="l">
              <a:lnSpc>
                <a:spcPct val="150000"/>
              </a:lnSpc>
              <a:spcBef>
                <a:spcPts val="200"/>
              </a:spcBef>
              <a:spcAft>
                <a:spcPts val="0"/>
              </a:spcAft>
              <a:buClr>
                <a:srgbClr val="3F3F3F"/>
              </a:buClr>
              <a:buSzPts val="1000"/>
              <a:buNone/>
            </a:pPr>
            <a:r>
              <a:t/>
            </a:r>
            <a:endParaRPr/>
          </a:p>
          <a:p>
            <a:pPr indent="0" lvl="0" marL="0" rtl="0" algn="l">
              <a:lnSpc>
                <a:spcPct val="150000"/>
              </a:lnSpc>
              <a:spcBef>
                <a:spcPts val="200"/>
              </a:spcBef>
              <a:spcAft>
                <a:spcPts val="0"/>
              </a:spcAft>
              <a:buClr>
                <a:srgbClr val="3F3F3F"/>
              </a:buClr>
              <a:buSzPts val="1000"/>
              <a:buNone/>
            </a:pPr>
            <a:r>
              <a:rPr lang="ja-JP"/>
              <a:t>勤務表に休職情報を登録する場合、［社員］画面の初期表示や［日次勤怠］画面の勤務区分を修正ください。</a:t>
            </a:r>
            <a:endParaRPr/>
          </a:p>
          <a:p>
            <a:pPr indent="0" lvl="0" marL="0" rtl="0" algn="l">
              <a:lnSpc>
                <a:spcPct val="150000"/>
              </a:lnSpc>
              <a:spcBef>
                <a:spcPts val="200"/>
              </a:spcBef>
              <a:spcAft>
                <a:spcPts val="0"/>
              </a:spcAft>
              <a:buClr>
                <a:srgbClr val="3F3F3F"/>
              </a:buClr>
              <a:buSzPts val="1000"/>
              <a:buNone/>
            </a:pPr>
            <a:r>
              <a:t/>
            </a:r>
            <a:endParaRPr/>
          </a:p>
          <a:p>
            <a:pPr indent="0" lvl="0" marL="0" rtl="0" algn="l">
              <a:lnSpc>
                <a:spcPct val="150000"/>
              </a:lnSpc>
              <a:spcBef>
                <a:spcPts val="200"/>
              </a:spcBef>
              <a:spcAft>
                <a:spcPts val="0"/>
              </a:spcAft>
              <a:buClr>
                <a:srgbClr val="3F3F3F"/>
              </a:buClr>
              <a:buSzPts val="1000"/>
              <a:buNone/>
            </a:pPr>
            <a:r>
              <a:rPr lang="ja-JP"/>
              <a:t>　</a:t>
            </a:r>
            <a:endParaRPr/>
          </a:p>
        </p:txBody>
      </p:sp>
      <p:pic>
        <p:nvPicPr>
          <p:cNvPr id="208" name="Google Shape;208;p9"/>
          <p:cNvPicPr preferRelativeResize="0"/>
          <p:nvPr/>
        </p:nvPicPr>
        <p:blipFill rotWithShape="1">
          <a:blip r:embed="rId4">
            <a:alphaModFix/>
          </a:blip>
          <a:srcRect b="22849" l="2182" r="4958" t="2795"/>
          <a:stretch/>
        </p:blipFill>
        <p:spPr>
          <a:xfrm>
            <a:off x="188650" y="1477025"/>
            <a:ext cx="4064301" cy="2554349"/>
          </a:xfrm>
          <a:prstGeom prst="rect">
            <a:avLst/>
          </a:prstGeom>
          <a:noFill/>
          <a:ln>
            <a:noFill/>
          </a:ln>
        </p:spPr>
      </p:pic>
      <p:sp>
        <p:nvSpPr>
          <p:cNvPr id="209" name="Google Shape;209;p9"/>
          <p:cNvSpPr/>
          <p:nvPr/>
        </p:nvSpPr>
        <p:spPr>
          <a:xfrm flipH="1">
            <a:off x="257100" y="2524125"/>
            <a:ext cx="3933900" cy="2952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10" name="Google Shape;210;p9"/>
          <p:cNvPicPr preferRelativeResize="0"/>
          <p:nvPr/>
        </p:nvPicPr>
        <p:blipFill rotWithShape="1">
          <a:blip r:embed="rId5">
            <a:alphaModFix/>
          </a:blip>
          <a:srcRect b="31860" l="3081" r="34414" t="25568"/>
          <a:stretch/>
        </p:blipFill>
        <p:spPr>
          <a:xfrm>
            <a:off x="181050" y="4341625"/>
            <a:ext cx="4064301" cy="1073762"/>
          </a:xfrm>
          <a:prstGeom prst="rect">
            <a:avLst/>
          </a:prstGeom>
          <a:noFill/>
          <a:ln>
            <a:noFill/>
          </a:ln>
        </p:spPr>
      </p:pic>
      <p:pic>
        <p:nvPicPr>
          <p:cNvPr id="211" name="Google Shape;211;p9"/>
          <p:cNvPicPr preferRelativeResize="0"/>
          <p:nvPr/>
        </p:nvPicPr>
        <p:blipFill rotWithShape="1">
          <a:blip r:embed="rId6">
            <a:alphaModFix/>
          </a:blip>
          <a:srcRect b="43950" l="5696" r="33505" t="22347"/>
          <a:stretch/>
        </p:blipFill>
        <p:spPr>
          <a:xfrm>
            <a:off x="181050" y="5622150"/>
            <a:ext cx="4064299" cy="1092800"/>
          </a:xfrm>
          <a:prstGeom prst="rect">
            <a:avLst/>
          </a:prstGeom>
          <a:noFill/>
          <a:ln>
            <a:noFill/>
          </a:ln>
        </p:spPr>
      </p:pic>
      <p:sp>
        <p:nvSpPr>
          <p:cNvPr id="212" name="Google Shape;212;p9"/>
          <p:cNvSpPr/>
          <p:nvPr/>
        </p:nvSpPr>
        <p:spPr>
          <a:xfrm flipH="1">
            <a:off x="191950" y="4854850"/>
            <a:ext cx="3988200" cy="2952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3" name="Google Shape;213;p9"/>
          <p:cNvSpPr/>
          <p:nvPr/>
        </p:nvSpPr>
        <p:spPr>
          <a:xfrm flipH="1">
            <a:off x="191950" y="6150250"/>
            <a:ext cx="3988200" cy="2952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14" name="Google Shape;214;p9"/>
          <p:cNvCxnSpPr/>
          <p:nvPr/>
        </p:nvCxnSpPr>
        <p:spPr>
          <a:xfrm flipH="1">
            <a:off x="3090400" y="5150050"/>
            <a:ext cx="2100" cy="945900"/>
          </a:xfrm>
          <a:prstGeom prst="straightConnector1">
            <a:avLst/>
          </a:prstGeom>
          <a:noFill/>
          <a:ln cap="flat" cmpd="sng" w="19050">
            <a:solidFill>
              <a:srgbClr val="FF0000"/>
            </a:solidFill>
            <a:prstDash val="solid"/>
            <a:round/>
            <a:headEnd len="med" w="med" type="none"/>
            <a:tailEnd len="med" w="med" type="triangle"/>
          </a:ln>
        </p:spPr>
      </p:cxnSp>
      <p:pic>
        <p:nvPicPr>
          <p:cNvPr id="215" name="Google Shape;215;p9"/>
          <p:cNvPicPr preferRelativeResize="0"/>
          <p:nvPr/>
        </p:nvPicPr>
        <p:blipFill rotWithShape="1">
          <a:blip r:embed="rId7">
            <a:alphaModFix/>
          </a:blip>
          <a:srcRect b="3547" l="2916" r="30501" t="28761"/>
          <a:stretch/>
        </p:blipFill>
        <p:spPr>
          <a:xfrm>
            <a:off x="181050" y="7059075"/>
            <a:ext cx="4075149" cy="2540650"/>
          </a:xfrm>
          <a:prstGeom prst="rect">
            <a:avLst/>
          </a:prstGeom>
          <a:noFill/>
          <a:ln>
            <a:noFill/>
          </a:ln>
        </p:spPr>
      </p:pic>
      <p:sp>
        <p:nvSpPr>
          <p:cNvPr id="216" name="Google Shape;216;p9"/>
          <p:cNvSpPr/>
          <p:nvPr/>
        </p:nvSpPr>
        <p:spPr>
          <a:xfrm flipH="1">
            <a:off x="492650" y="7361000"/>
            <a:ext cx="428100" cy="22386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デザインの設定">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テーマ">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テーマ">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2014-04-14T01:39:15Z</dcterms:created>
  <dc:creator>hamada</dc:creator>
</cp:coreProperties>
</file>