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48" r:id="rId1"/>
    <p:sldMasterId id="214748365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6858000" cy="9906000" type="A4"/>
  <p:notesSz cx="9866313" cy="67357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5">
          <p15:clr>
            <a:srgbClr val="A4A3A4"/>
          </p15:clr>
        </p15:guide>
        <p15:guide id="2" pos="2160">
          <p15:clr>
            <a:srgbClr val="A4A3A4"/>
          </p15:clr>
        </p15:guide>
      </p15:sldGuideLst>
    </p:ext>
    <p:ext uri="{2D200454-40CA-4A62-9FC3-DE9A4176ACB9}">
      <p15:notesGuideLst xmlns:p15="http://schemas.microsoft.com/office/powerpoint/2012/main">
        <p15:guide id="1" orient="horz" pos="2122">
          <p15:clr>
            <a:srgbClr val="A4A3A4"/>
          </p15:clr>
        </p15:guide>
        <p15:guide id="2" pos="3108">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G8vjSyoxuNzrxataBrRDhuxwt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81" d="100"/>
          <a:sy n="81" d="100"/>
        </p:scale>
        <p:origin x="3104" y="176"/>
      </p:cViewPr>
      <p:guideLst>
        <p:guide orient="horz" pos="3075"/>
        <p:guide pos="216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22"/>
        <p:guide pos="31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4275403" cy="336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588629" y="0"/>
            <a:ext cx="4275403" cy="336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86632" y="3199488"/>
            <a:ext cx="7893050" cy="303109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6397806"/>
            <a:ext cx="4275403" cy="33678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588629" y="6397806"/>
            <a:ext cx="4275403" cy="33678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1: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6a2fe5ab9c_0_0:notes"/>
          <p:cNvSpPr txBox="1">
            <a:spLocks noGrp="1"/>
          </p:cNvSpPr>
          <p:nvPr>
            <p:ph type="body" idx="1"/>
          </p:nvPr>
        </p:nvSpPr>
        <p:spPr>
          <a:xfrm>
            <a:off x="986632" y="3199488"/>
            <a:ext cx="7893000" cy="303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26a2fe5ab9c_0_0:notes"/>
          <p:cNvSpPr>
            <a:spLocks noGrp="1" noRot="1" noChangeAspect="1"/>
          </p:cNvSpPr>
          <p:nvPr>
            <p:ph type="sldImg" idx="2"/>
          </p:nvPr>
        </p:nvSpPr>
        <p:spPr>
          <a:xfrm>
            <a:off x="4057650" y="504825"/>
            <a:ext cx="1751100" cy="252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0: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1: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2:notes"/>
          <p:cNvSpPr txBox="1">
            <a:spLocks noGrp="1"/>
          </p:cNvSpPr>
          <p:nvPr>
            <p:ph type="body" idx="1"/>
          </p:nvPr>
        </p:nvSpPr>
        <p:spPr>
          <a:xfrm>
            <a:off x="986632" y="3199488"/>
            <a:ext cx="7893050" cy="30310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0" name="Google Shape;230;p12:notes"/>
          <p:cNvSpPr txBox="1">
            <a:spLocks noGrp="1"/>
          </p:cNvSpPr>
          <p:nvPr>
            <p:ph type="sldNum" idx="12"/>
          </p:nvPr>
        </p:nvSpPr>
        <p:spPr>
          <a:xfrm>
            <a:off x="5588629" y="6397806"/>
            <a:ext cx="4275403" cy="336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f0b3df9cca_5_0:notes"/>
          <p:cNvSpPr>
            <a:spLocks noGrp="1" noRot="1" noChangeAspect="1"/>
          </p:cNvSpPr>
          <p:nvPr>
            <p:ph type="sldImg" idx="2"/>
          </p:nvPr>
        </p:nvSpPr>
        <p:spPr>
          <a:xfrm>
            <a:off x="4057650" y="504825"/>
            <a:ext cx="1751100" cy="2527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1f0b3df9cca_5_0:notes"/>
          <p:cNvSpPr txBox="1">
            <a:spLocks noGrp="1"/>
          </p:cNvSpPr>
          <p:nvPr>
            <p:ph type="body" idx="1"/>
          </p:nvPr>
        </p:nvSpPr>
        <p:spPr>
          <a:xfrm>
            <a:off x="986632" y="3199488"/>
            <a:ext cx="7893000" cy="303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1f0b3df9cca_5_0:notes"/>
          <p:cNvSpPr txBox="1">
            <a:spLocks noGrp="1"/>
          </p:cNvSpPr>
          <p:nvPr>
            <p:ph type="sldNum" idx="12"/>
          </p:nvPr>
        </p:nvSpPr>
        <p:spPr>
          <a:xfrm>
            <a:off x="5588629" y="6397806"/>
            <a:ext cx="4275300" cy="336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f0b3df9cca_5_16:notes"/>
          <p:cNvSpPr>
            <a:spLocks noGrp="1" noRot="1" noChangeAspect="1"/>
          </p:cNvSpPr>
          <p:nvPr>
            <p:ph type="sldImg" idx="2"/>
          </p:nvPr>
        </p:nvSpPr>
        <p:spPr>
          <a:xfrm>
            <a:off x="4057650" y="504825"/>
            <a:ext cx="1751100" cy="2527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1f0b3df9cca_5_16:notes"/>
          <p:cNvSpPr txBox="1">
            <a:spLocks noGrp="1"/>
          </p:cNvSpPr>
          <p:nvPr>
            <p:ph type="body" idx="1"/>
          </p:nvPr>
        </p:nvSpPr>
        <p:spPr>
          <a:xfrm>
            <a:off x="986632" y="3199488"/>
            <a:ext cx="7893000" cy="303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1f0b3df9cca_5_16:notes"/>
          <p:cNvSpPr txBox="1">
            <a:spLocks noGrp="1"/>
          </p:cNvSpPr>
          <p:nvPr>
            <p:ph type="sldNum" idx="12"/>
          </p:nvPr>
        </p:nvSpPr>
        <p:spPr>
          <a:xfrm>
            <a:off x="5588629" y="6397806"/>
            <a:ext cx="4275300" cy="336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6a2fe5ab9c_0_14:notes"/>
          <p:cNvSpPr>
            <a:spLocks noGrp="1" noRot="1" noChangeAspect="1"/>
          </p:cNvSpPr>
          <p:nvPr>
            <p:ph type="sldImg" idx="2"/>
          </p:nvPr>
        </p:nvSpPr>
        <p:spPr>
          <a:xfrm>
            <a:off x="4057650" y="504825"/>
            <a:ext cx="1751100" cy="2527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6a2fe5ab9c_0_14:notes"/>
          <p:cNvSpPr txBox="1">
            <a:spLocks noGrp="1"/>
          </p:cNvSpPr>
          <p:nvPr>
            <p:ph type="body" idx="1"/>
          </p:nvPr>
        </p:nvSpPr>
        <p:spPr>
          <a:xfrm>
            <a:off x="986632" y="3199488"/>
            <a:ext cx="7893000" cy="303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26a2fe5ab9c_0_14:notes"/>
          <p:cNvSpPr txBox="1">
            <a:spLocks noGrp="1"/>
          </p:cNvSpPr>
          <p:nvPr>
            <p:ph type="sldNum" idx="12"/>
          </p:nvPr>
        </p:nvSpPr>
        <p:spPr>
          <a:xfrm>
            <a:off x="5588629" y="6397806"/>
            <a:ext cx="4275300" cy="336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9: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0: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0: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1: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1: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986632" y="3199488"/>
            <a:ext cx="7893050" cy="30310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5" name="Google Shape;85;p2:notes"/>
          <p:cNvSpPr txBox="1">
            <a:spLocks noGrp="1"/>
          </p:cNvSpPr>
          <p:nvPr>
            <p:ph type="sldNum" idx="12"/>
          </p:nvPr>
        </p:nvSpPr>
        <p:spPr>
          <a:xfrm>
            <a:off x="5588629" y="6397806"/>
            <a:ext cx="4275403" cy="336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2: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2: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3: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3: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4: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4: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5: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5:notes"/>
          <p:cNvSpPr txBox="1">
            <a:spLocks noGrp="1"/>
          </p:cNvSpPr>
          <p:nvPr>
            <p:ph type="body" idx="1"/>
          </p:nvPr>
        </p:nvSpPr>
        <p:spPr>
          <a:xfrm>
            <a:off x="986632" y="3199488"/>
            <a:ext cx="7893050" cy="30310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53" name="Google Shape;353;p25:notes"/>
          <p:cNvSpPr txBox="1">
            <a:spLocks noGrp="1"/>
          </p:cNvSpPr>
          <p:nvPr>
            <p:ph type="sldNum" idx="12"/>
          </p:nvPr>
        </p:nvSpPr>
        <p:spPr>
          <a:xfrm>
            <a:off x="5588629" y="6397806"/>
            <a:ext cx="4275403" cy="336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6: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6:notes"/>
          <p:cNvSpPr txBox="1">
            <a:spLocks noGrp="1"/>
          </p:cNvSpPr>
          <p:nvPr>
            <p:ph type="body" idx="1"/>
          </p:nvPr>
        </p:nvSpPr>
        <p:spPr>
          <a:xfrm>
            <a:off x="986632" y="3199488"/>
            <a:ext cx="7893050" cy="30310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69" name="Google Shape;369;p26:notes"/>
          <p:cNvSpPr txBox="1">
            <a:spLocks noGrp="1"/>
          </p:cNvSpPr>
          <p:nvPr>
            <p:ph type="sldNum" idx="12"/>
          </p:nvPr>
        </p:nvSpPr>
        <p:spPr>
          <a:xfrm>
            <a:off x="5588629" y="6397806"/>
            <a:ext cx="4275403" cy="336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986632" y="3199488"/>
            <a:ext cx="7893050" cy="30310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5" name="Google Shape;145;p6:notes"/>
          <p:cNvSpPr txBox="1">
            <a:spLocks noGrp="1"/>
          </p:cNvSpPr>
          <p:nvPr>
            <p:ph type="sldNum" idx="12"/>
          </p:nvPr>
        </p:nvSpPr>
        <p:spPr>
          <a:xfrm>
            <a:off x="5588629" y="6397806"/>
            <a:ext cx="4275403" cy="3367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txBox="1">
            <a:spLocks noGrp="1"/>
          </p:cNvSpPr>
          <p:nvPr>
            <p:ph type="body" idx="1"/>
          </p:nvPr>
        </p:nvSpPr>
        <p:spPr>
          <a:xfrm>
            <a:off x="986632" y="3199488"/>
            <a:ext cx="7893050" cy="303109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9:notes"/>
          <p:cNvSpPr>
            <a:spLocks noGrp="1" noRot="1" noChangeAspect="1"/>
          </p:cNvSpPr>
          <p:nvPr>
            <p:ph type="sldImg" idx="2"/>
          </p:nvPr>
        </p:nvSpPr>
        <p:spPr>
          <a:xfrm>
            <a:off x="4057650" y="504825"/>
            <a:ext cx="1751013" cy="2527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13"/>
        <p:cNvGrpSpPr/>
        <p:nvPr/>
      </p:nvGrpSpPr>
      <p:grpSpPr>
        <a:xfrm>
          <a:off x="0" y="0"/>
          <a:ext cx="0" cy="0"/>
          <a:chOff x="0" y="0"/>
          <a:chExt cx="0" cy="0"/>
        </a:xfrm>
      </p:grpSpPr>
      <p:pic>
        <p:nvPicPr>
          <p:cNvPr id="14" name="Google Shape;14;p28"/>
          <p:cNvPicPr preferRelativeResize="0"/>
          <p:nvPr/>
        </p:nvPicPr>
        <p:blipFill rotWithShape="1">
          <a:blip r:embed="rId2">
            <a:alphaModFix amt="27000"/>
          </a:blip>
          <a:srcRect/>
          <a:stretch/>
        </p:blipFill>
        <p:spPr>
          <a:xfrm rot="5400000">
            <a:off x="-873224" y="1398243"/>
            <a:ext cx="8604448" cy="6858000"/>
          </a:xfrm>
          <a:prstGeom prst="rect">
            <a:avLst/>
          </a:prstGeom>
          <a:noFill/>
          <a:ln>
            <a:noFill/>
          </a:ln>
          <a:effectLst>
            <a:outerShdw blurRad="50800" dist="50800" dir="5400000" algn="ctr" rotWithShape="0">
              <a:srgbClr val="000000">
                <a:alpha val="6666"/>
              </a:srgbClr>
            </a:outerShdw>
          </a:effectLst>
        </p:spPr>
      </p:pic>
      <p:sp>
        <p:nvSpPr>
          <p:cNvPr id="15" name="Google Shape;15;p28"/>
          <p:cNvSpPr txBox="1">
            <a:spLocks noGrp="1"/>
          </p:cNvSpPr>
          <p:nvPr>
            <p:ph type="ctrTitle"/>
          </p:nvPr>
        </p:nvSpPr>
        <p:spPr>
          <a:xfrm>
            <a:off x="0" y="3656856"/>
            <a:ext cx="6857998" cy="576064"/>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B529A"/>
              </a:buClr>
              <a:buSzPts val="2800"/>
              <a:buFont typeface="Meiryo"/>
              <a:buNone/>
              <a:defRPr sz="2800" b="1" i="0" u="none" strike="noStrike" cap="none">
                <a:solidFill>
                  <a:srgbClr val="1B529A"/>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ユーザー設定レイアウト">
  <p:cSld name="4_ユーザー設定レイアウト">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600"/>
              <a:buFont typeface="Meiryo"/>
              <a:buNone/>
              <a:defRPr sz="1600" b="0" i="0" u="none" strike="noStrike" cap="non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0"/>
          <p:cNvSpPr txBox="1">
            <a:spLocks noGrp="1"/>
          </p:cNvSpPr>
          <p:nvPr>
            <p:ph type="body" idx="1"/>
          </p:nvPr>
        </p:nvSpPr>
        <p:spPr>
          <a:xfrm>
            <a:off x="260648" y="632520"/>
            <a:ext cx="6336704" cy="885698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24"/>
        <p:cNvGrpSpPr/>
        <p:nvPr/>
      </p:nvGrpSpPr>
      <p:grpSpPr>
        <a:xfrm>
          <a:off x="0" y="0"/>
          <a:ext cx="0" cy="0"/>
          <a:chOff x="0" y="0"/>
          <a:chExt cx="0" cy="0"/>
        </a:xfrm>
      </p:grpSpPr>
      <p:pic>
        <p:nvPicPr>
          <p:cNvPr id="25" name="Google Shape;25;p31"/>
          <p:cNvPicPr preferRelativeResize="0"/>
          <p:nvPr/>
        </p:nvPicPr>
        <p:blipFill rotWithShape="1">
          <a:blip r:embed="rId2">
            <a:alphaModFix amt="27000"/>
          </a:blip>
          <a:srcRect/>
          <a:stretch/>
        </p:blipFill>
        <p:spPr>
          <a:xfrm rot="5400000">
            <a:off x="-1076034" y="1564542"/>
            <a:ext cx="9037451" cy="6885384"/>
          </a:xfrm>
          <a:prstGeom prst="rect">
            <a:avLst/>
          </a:prstGeom>
          <a:noFill/>
          <a:ln>
            <a:noFill/>
          </a:ln>
          <a:effectLst>
            <a:outerShdw blurRad="50800" dist="50800" dir="5400000" algn="ctr" rotWithShape="0">
              <a:srgbClr val="000000">
                <a:alpha val="6666"/>
              </a:srgbClr>
            </a:outerShdw>
          </a:effectLst>
        </p:spPr>
      </p:pic>
      <p:sp>
        <p:nvSpPr>
          <p:cNvPr id="26" name="Google Shape;26;p31"/>
          <p:cNvSpPr txBox="1">
            <a:spLocks noGrp="1"/>
          </p:cNvSpPr>
          <p:nvPr>
            <p:ph type="ctrTitle"/>
          </p:nvPr>
        </p:nvSpPr>
        <p:spPr>
          <a:xfrm>
            <a:off x="0" y="4232920"/>
            <a:ext cx="6857998" cy="57606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1B529A"/>
              </a:buClr>
              <a:buSzPts val="2800"/>
              <a:buFont typeface="Meiryo"/>
              <a:buNone/>
              <a:defRPr sz="2800" b="1" i="0" u="none" strike="noStrike" cap="none">
                <a:solidFill>
                  <a:srgbClr val="1B529A"/>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ユーザー設定レイアウト">
  <p:cSld name="3_ユーザー設定レイアウト">
    <p:spTree>
      <p:nvGrpSpPr>
        <p:cNvPr id="1" name="Shape 27"/>
        <p:cNvGrpSpPr/>
        <p:nvPr/>
      </p:nvGrpSpPr>
      <p:grpSpPr>
        <a:xfrm>
          <a:off x="0" y="0"/>
          <a:ext cx="0" cy="0"/>
          <a:chOff x="0" y="0"/>
          <a:chExt cx="0" cy="0"/>
        </a:xfrm>
      </p:grpSpPr>
      <p:sp>
        <p:nvSpPr>
          <p:cNvPr id="28" name="Google Shape;28;p32"/>
          <p:cNvSpPr>
            <a:spLocks noGrp="1"/>
          </p:cNvSpPr>
          <p:nvPr>
            <p:ph type="pic" idx="2"/>
          </p:nvPr>
        </p:nvSpPr>
        <p:spPr>
          <a:xfrm>
            <a:off x="188640" y="1456008"/>
            <a:ext cx="4104456" cy="2583300"/>
          </a:xfrm>
          <a:prstGeom prst="rect">
            <a:avLst/>
          </a:prstGeom>
          <a:noFill/>
          <a:ln>
            <a:noFill/>
          </a:ln>
        </p:spPr>
      </p:sp>
      <p:sp>
        <p:nvSpPr>
          <p:cNvPr id="29" name="Google Shape;29;p32"/>
          <p:cNvSpPr>
            <a:spLocks noGrp="1"/>
          </p:cNvSpPr>
          <p:nvPr>
            <p:ph type="pic" idx="3"/>
          </p:nvPr>
        </p:nvSpPr>
        <p:spPr>
          <a:xfrm>
            <a:off x="188640" y="4236221"/>
            <a:ext cx="4104456" cy="2583300"/>
          </a:xfrm>
          <a:prstGeom prst="rect">
            <a:avLst/>
          </a:prstGeom>
          <a:noFill/>
          <a:ln>
            <a:noFill/>
          </a:ln>
        </p:spPr>
      </p:sp>
      <p:sp>
        <p:nvSpPr>
          <p:cNvPr id="30" name="Google Shape;30;p32"/>
          <p:cNvSpPr>
            <a:spLocks noGrp="1"/>
          </p:cNvSpPr>
          <p:nvPr>
            <p:ph type="pic" idx="4"/>
          </p:nvPr>
        </p:nvSpPr>
        <p:spPr>
          <a:xfrm>
            <a:off x="188640" y="7016434"/>
            <a:ext cx="4104456" cy="2583300"/>
          </a:xfrm>
          <a:prstGeom prst="rect">
            <a:avLst/>
          </a:prstGeom>
          <a:noFill/>
          <a:ln>
            <a:noFill/>
          </a:ln>
        </p:spPr>
      </p:sp>
      <p:sp>
        <p:nvSpPr>
          <p:cNvPr id="31" name="Google Shape;31;p32"/>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240"/>
              </a:spcBef>
              <a:spcAft>
                <a:spcPts val="0"/>
              </a:spcAft>
              <a:buClr>
                <a:srgbClr val="3F3F3F"/>
              </a:buClr>
              <a:buSzPts val="1200"/>
              <a:buFont typeface="Arial"/>
              <a:buNone/>
              <a:defRPr sz="1200" b="1" i="0" u="none" strike="noStrike" cap="none">
                <a:solidFill>
                  <a:srgbClr val="3F3F3F"/>
                </a:solidFill>
                <a:latin typeface="Meiryo"/>
                <a:ea typeface="Meiryo"/>
                <a:cs typeface="Meiryo"/>
                <a:sym typeface="Meiryo"/>
              </a:defRPr>
            </a:lvl1pPr>
            <a:lvl2pPr marL="914400" marR="0" lvl="1" indent="-228600" algn="l" rtl="0">
              <a:spcBef>
                <a:spcPts val="388"/>
              </a:spcBef>
              <a:spcAft>
                <a:spcPts val="0"/>
              </a:spcAft>
              <a:buClr>
                <a:schemeClr val="dk1"/>
              </a:buClr>
              <a:buSzPts val="1938"/>
              <a:buFont typeface="Arial"/>
              <a:buNone/>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32" name="Google Shape;32;p32"/>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600"/>
              <a:buFont typeface="Meiryo"/>
              <a:buNone/>
              <a:defRPr sz="1600" b="0" i="0" u="none" strike="noStrike" cap="non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32"/>
          <p:cNvSpPr txBox="1">
            <a:spLocks noGrp="1"/>
          </p:cNvSpPr>
          <p:nvPr>
            <p:ph type="body" idx="5"/>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2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34" name="Google Shape;34;p32"/>
          <p:cNvSpPr txBox="1">
            <a:spLocks noGrp="1"/>
          </p:cNvSpPr>
          <p:nvPr>
            <p:ph type="body" idx="6"/>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2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35" name="Google Shape;35;p32"/>
          <p:cNvSpPr txBox="1">
            <a:spLocks noGrp="1"/>
          </p:cNvSpPr>
          <p:nvPr>
            <p:ph type="body" idx="7"/>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2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cxnSp>
        <p:nvCxnSpPr>
          <p:cNvPr id="36" name="Google Shape;36;p32"/>
          <p:cNvCxnSpPr/>
          <p:nvPr/>
        </p:nvCxnSpPr>
        <p:spPr>
          <a:xfrm>
            <a:off x="0" y="1352600"/>
            <a:ext cx="6858000" cy="0"/>
          </a:xfrm>
          <a:prstGeom prst="straightConnector1">
            <a:avLst/>
          </a:prstGeom>
          <a:noFill/>
          <a:ln w="31750" cap="rnd" cmpd="sng">
            <a:solidFill>
              <a:srgbClr val="D8D8D8"/>
            </a:solidFill>
            <a:prstDash val="dot"/>
            <a:round/>
            <a:headEnd type="none" w="sm" len="sm"/>
            <a:tailEnd type="none" w="sm" len="sm"/>
          </a:ln>
        </p:spPr>
      </p:cxnSp>
      <p:cxnSp>
        <p:nvCxnSpPr>
          <p:cNvPr id="37" name="Google Shape;37;p32"/>
          <p:cNvCxnSpPr/>
          <p:nvPr/>
        </p:nvCxnSpPr>
        <p:spPr>
          <a:xfrm>
            <a:off x="-11875" y="4149036"/>
            <a:ext cx="6858000" cy="0"/>
          </a:xfrm>
          <a:prstGeom prst="straightConnector1">
            <a:avLst/>
          </a:prstGeom>
          <a:noFill/>
          <a:ln w="31750" cap="rnd" cmpd="sng">
            <a:solidFill>
              <a:srgbClr val="D8D8D8"/>
            </a:solidFill>
            <a:prstDash val="dot"/>
            <a:round/>
            <a:headEnd type="none" w="sm" len="sm"/>
            <a:tailEnd type="none" w="sm" len="sm"/>
          </a:ln>
        </p:spPr>
      </p:cxnSp>
      <p:cxnSp>
        <p:nvCxnSpPr>
          <p:cNvPr id="38" name="Google Shape;38;p32"/>
          <p:cNvCxnSpPr/>
          <p:nvPr/>
        </p:nvCxnSpPr>
        <p:spPr>
          <a:xfrm>
            <a:off x="18393" y="6920455"/>
            <a:ext cx="6858000" cy="0"/>
          </a:xfrm>
          <a:prstGeom prst="straightConnector1">
            <a:avLst/>
          </a:prstGeom>
          <a:noFill/>
          <a:ln w="31750" cap="rnd" cmpd="sng">
            <a:solidFill>
              <a:srgbClr val="D8D8D8"/>
            </a:solidFill>
            <a:prstDash val="dot"/>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ユーザー設定レイアウト">
  <p:cSld name="5_ユーザー設定レイアウト">
    <p:spTree>
      <p:nvGrpSpPr>
        <p:cNvPr id="1" name="Shape 39"/>
        <p:cNvGrpSpPr/>
        <p:nvPr/>
      </p:nvGrpSpPr>
      <p:grpSpPr>
        <a:xfrm>
          <a:off x="0" y="0"/>
          <a:ext cx="0" cy="0"/>
          <a:chOff x="0" y="0"/>
          <a:chExt cx="0" cy="0"/>
        </a:xfrm>
      </p:grpSpPr>
      <p:sp>
        <p:nvSpPr>
          <p:cNvPr id="40" name="Google Shape;40;p33"/>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240"/>
              </a:spcBef>
              <a:spcAft>
                <a:spcPts val="0"/>
              </a:spcAft>
              <a:buClr>
                <a:srgbClr val="3F3F3F"/>
              </a:buClr>
              <a:buSzPts val="1200"/>
              <a:buFont typeface="Arial"/>
              <a:buNone/>
              <a:defRPr sz="1200" b="1" i="0" u="none" strike="noStrike" cap="none">
                <a:solidFill>
                  <a:srgbClr val="3F3F3F"/>
                </a:solidFill>
                <a:latin typeface="Meiryo"/>
                <a:ea typeface="Meiryo"/>
                <a:cs typeface="Meiryo"/>
                <a:sym typeface="Meiryo"/>
              </a:defRPr>
            </a:lvl1pPr>
            <a:lvl2pPr marL="914400" marR="0" lvl="1" indent="-228600" algn="l" rtl="0">
              <a:spcBef>
                <a:spcPts val="388"/>
              </a:spcBef>
              <a:spcAft>
                <a:spcPts val="0"/>
              </a:spcAft>
              <a:buClr>
                <a:schemeClr val="dk1"/>
              </a:buClr>
              <a:buSzPts val="1938"/>
              <a:buFont typeface="Arial"/>
              <a:buNone/>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41" name="Google Shape;41;p33"/>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600"/>
              <a:buFont typeface="Meiryo"/>
              <a:buNone/>
              <a:defRPr sz="1600" b="0" i="0" u="none" strike="noStrike" cap="non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33"/>
          <p:cNvSpPr txBox="1">
            <a:spLocks noGrp="1"/>
          </p:cNvSpPr>
          <p:nvPr>
            <p:ph type="body" idx="2"/>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2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43" name="Google Shape;43;p33"/>
          <p:cNvSpPr txBox="1">
            <a:spLocks noGrp="1"/>
          </p:cNvSpPr>
          <p:nvPr>
            <p:ph type="body" idx="3"/>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2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44" name="Google Shape;44;p33"/>
          <p:cNvSpPr txBox="1">
            <a:spLocks noGrp="1"/>
          </p:cNvSpPr>
          <p:nvPr>
            <p:ph type="body" idx="4"/>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2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cxnSp>
        <p:nvCxnSpPr>
          <p:cNvPr id="45" name="Google Shape;45;p33"/>
          <p:cNvCxnSpPr/>
          <p:nvPr/>
        </p:nvCxnSpPr>
        <p:spPr>
          <a:xfrm>
            <a:off x="0" y="1352600"/>
            <a:ext cx="6858000" cy="0"/>
          </a:xfrm>
          <a:prstGeom prst="straightConnector1">
            <a:avLst/>
          </a:prstGeom>
          <a:noFill/>
          <a:ln w="31750" cap="rnd" cmpd="sng">
            <a:solidFill>
              <a:srgbClr val="D8D8D8"/>
            </a:solidFill>
            <a:prstDash val="dot"/>
            <a:round/>
            <a:headEnd type="none" w="sm" len="sm"/>
            <a:tailEnd type="none" w="sm" len="sm"/>
          </a:ln>
        </p:spPr>
      </p:cxnSp>
      <p:cxnSp>
        <p:nvCxnSpPr>
          <p:cNvPr id="46" name="Google Shape;46;p33"/>
          <p:cNvCxnSpPr/>
          <p:nvPr/>
        </p:nvCxnSpPr>
        <p:spPr>
          <a:xfrm>
            <a:off x="-11875" y="4149036"/>
            <a:ext cx="6858000" cy="0"/>
          </a:xfrm>
          <a:prstGeom prst="straightConnector1">
            <a:avLst/>
          </a:prstGeom>
          <a:noFill/>
          <a:ln w="31750" cap="rnd" cmpd="sng">
            <a:solidFill>
              <a:srgbClr val="D8D8D8"/>
            </a:solidFill>
            <a:prstDash val="dot"/>
            <a:round/>
            <a:headEnd type="none" w="sm" len="sm"/>
            <a:tailEnd type="none" w="sm" len="sm"/>
          </a:ln>
        </p:spPr>
      </p:cxnSp>
      <p:cxnSp>
        <p:nvCxnSpPr>
          <p:cNvPr id="47" name="Google Shape;47;p33"/>
          <p:cNvCxnSpPr/>
          <p:nvPr/>
        </p:nvCxnSpPr>
        <p:spPr>
          <a:xfrm>
            <a:off x="18393" y="6920455"/>
            <a:ext cx="6858000" cy="0"/>
          </a:xfrm>
          <a:prstGeom prst="straightConnector1">
            <a:avLst/>
          </a:prstGeom>
          <a:noFill/>
          <a:ln w="31750" cap="rnd" cmpd="sng">
            <a:solidFill>
              <a:srgbClr val="D8D8D8"/>
            </a:solidFill>
            <a:prstDash val="dot"/>
            <a:round/>
            <a:headEnd type="none" w="sm" len="sm"/>
            <a:tailEnd type="none" w="sm" len="sm"/>
          </a:ln>
        </p:spPr>
      </p:cxnSp>
      <p:sp>
        <p:nvSpPr>
          <p:cNvPr id="48" name="Google Shape;48;p33"/>
          <p:cNvSpPr txBox="1">
            <a:spLocks noGrp="1"/>
          </p:cNvSpPr>
          <p:nvPr>
            <p:ph type="body" idx="5"/>
          </p:nvPr>
        </p:nvSpPr>
        <p:spPr>
          <a:xfrm>
            <a:off x="188640" y="1439785"/>
            <a:ext cx="4103687" cy="2592388"/>
          </a:xfrm>
          <a:prstGeom prst="rect">
            <a:avLst/>
          </a:prstGeom>
          <a:noFill/>
          <a:ln>
            <a:noFill/>
          </a:ln>
        </p:spPr>
        <p:txBody>
          <a:bodyPr spcFirstLastPara="1" wrap="square" lIns="91425" tIns="45700" rIns="91425" bIns="45700" anchor="t" anchorCtr="0">
            <a:noAutofit/>
          </a:bodyPr>
          <a:lstStyle>
            <a:lvl1pPr marL="457200" marR="0" lvl="0" indent="-369252" algn="l" rtl="0">
              <a:spcBef>
                <a:spcPts val="443"/>
              </a:spcBef>
              <a:spcAft>
                <a:spcPts val="0"/>
              </a:spcAft>
              <a:buClr>
                <a:schemeClr val="dk1"/>
              </a:buClr>
              <a:buSzPts val="2215"/>
              <a:buFont typeface="Arial"/>
              <a:buChar char="•"/>
              <a:defRPr sz="2215"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49" name="Google Shape;49;p33"/>
          <p:cNvSpPr txBox="1">
            <a:spLocks noGrp="1"/>
          </p:cNvSpPr>
          <p:nvPr>
            <p:ph type="body" idx="6"/>
          </p:nvPr>
        </p:nvSpPr>
        <p:spPr>
          <a:xfrm>
            <a:off x="188640" y="4231677"/>
            <a:ext cx="4103687" cy="2592388"/>
          </a:xfrm>
          <a:prstGeom prst="rect">
            <a:avLst/>
          </a:prstGeom>
          <a:noFill/>
          <a:ln>
            <a:noFill/>
          </a:ln>
        </p:spPr>
        <p:txBody>
          <a:bodyPr spcFirstLastPara="1" wrap="square" lIns="91425" tIns="45700" rIns="91425" bIns="45700" anchor="t" anchorCtr="0">
            <a:noAutofit/>
          </a:bodyPr>
          <a:lstStyle>
            <a:lvl1pPr marL="457200" marR="0" lvl="0" indent="-369252" algn="l" rtl="0">
              <a:spcBef>
                <a:spcPts val="443"/>
              </a:spcBef>
              <a:spcAft>
                <a:spcPts val="0"/>
              </a:spcAft>
              <a:buClr>
                <a:schemeClr val="dk1"/>
              </a:buClr>
              <a:buSzPts val="2215"/>
              <a:buFont typeface="Arial"/>
              <a:buChar char="•"/>
              <a:defRPr sz="2215"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50" name="Google Shape;50;p33"/>
          <p:cNvSpPr txBox="1">
            <a:spLocks noGrp="1"/>
          </p:cNvSpPr>
          <p:nvPr>
            <p:ph type="body" idx="7"/>
          </p:nvPr>
        </p:nvSpPr>
        <p:spPr>
          <a:xfrm>
            <a:off x="186670" y="7016434"/>
            <a:ext cx="4103687" cy="2592388"/>
          </a:xfrm>
          <a:prstGeom prst="rect">
            <a:avLst/>
          </a:prstGeom>
          <a:noFill/>
          <a:ln>
            <a:noFill/>
          </a:ln>
        </p:spPr>
        <p:txBody>
          <a:bodyPr spcFirstLastPara="1" wrap="square" lIns="91425" tIns="45700" rIns="91425" bIns="45700" anchor="t" anchorCtr="0">
            <a:noAutofit/>
          </a:bodyPr>
          <a:lstStyle>
            <a:lvl1pPr marL="457200" marR="0" lvl="0" indent="-369252" algn="l" rtl="0">
              <a:spcBef>
                <a:spcPts val="443"/>
              </a:spcBef>
              <a:spcAft>
                <a:spcPts val="0"/>
              </a:spcAft>
              <a:buClr>
                <a:schemeClr val="dk1"/>
              </a:buClr>
              <a:buSzPts val="2215"/>
              <a:buFont typeface="Arial"/>
              <a:buChar char="•"/>
              <a:defRPr sz="2215"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ユーザー設定レイアウト">
  <p:cSld name="1_ユーザー設定レイアウト">
    <p:spTree>
      <p:nvGrpSpPr>
        <p:cNvPr id="1" name="Shape 51"/>
        <p:cNvGrpSpPr/>
        <p:nvPr/>
      </p:nvGrpSpPr>
      <p:grpSpPr>
        <a:xfrm>
          <a:off x="0" y="0"/>
          <a:ext cx="0" cy="0"/>
          <a:chOff x="0" y="0"/>
          <a:chExt cx="0" cy="0"/>
        </a:xfrm>
      </p:grpSpPr>
      <p:sp>
        <p:nvSpPr>
          <p:cNvPr id="52" name="Google Shape;52;p34"/>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240"/>
              </a:spcBef>
              <a:spcAft>
                <a:spcPts val="0"/>
              </a:spcAft>
              <a:buClr>
                <a:srgbClr val="3F3F3F"/>
              </a:buClr>
              <a:buSzPts val="1200"/>
              <a:buFont typeface="Arial"/>
              <a:buNone/>
              <a:defRPr sz="1200" b="1" i="0" u="none" strike="noStrike" cap="none">
                <a:solidFill>
                  <a:srgbClr val="3F3F3F"/>
                </a:solidFill>
                <a:latin typeface="Meiryo"/>
                <a:ea typeface="Meiryo"/>
                <a:cs typeface="Meiryo"/>
                <a:sym typeface="Meiryo"/>
              </a:defRPr>
            </a:lvl1pPr>
            <a:lvl2pPr marL="914400" marR="0" lvl="1" indent="-228600" algn="l" rtl="0">
              <a:spcBef>
                <a:spcPts val="388"/>
              </a:spcBef>
              <a:spcAft>
                <a:spcPts val="0"/>
              </a:spcAft>
              <a:buClr>
                <a:schemeClr val="dk1"/>
              </a:buClr>
              <a:buSzPts val="1938"/>
              <a:buFont typeface="Arial"/>
              <a:buNone/>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53" name="Google Shape;53;p34"/>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400"/>
              <a:buFont typeface="Meiryo"/>
              <a:buNone/>
              <a:defRPr sz="1400" b="0" i="0" u="none" strike="noStrike" cap="none">
                <a:solidFill>
                  <a:schemeClr val="lt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34"/>
          <p:cNvSpPr txBox="1">
            <a:spLocks noGrp="1"/>
          </p:cNvSpPr>
          <p:nvPr>
            <p:ph type="body" idx="2"/>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3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55" name="Google Shape;55;p34"/>
          <p:cNvSpPr txBox="1">
            <a:spLocks noGrp="1"/>
          </p:cNvSpPr>
          <p:nvPr>
            <p:ph type="body" idx="3"/>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3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56" name="Google Shape;56;p34"/>
          <p:cNvSpPr txBox="1">
            <a:spLocks noGrp="1"/>
          </p:cNvSpPr>
          <p:nvPr>
            <p:ph type="body" idx="4"/>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lvl1pPr marL="457200" marR="0" lvl="0" indent="-228600" algn="l" rtl="0">
              <a:lnSpc>
                <a:spcPct val="130000"/>
              </a:lnSpc>
              <a:spcBef>
                <a:spcPts val="200"/>
              </a:spcBef>
              <a:spcAft>
                <a:spcPts val="0"/>
              </a:spcAft>
              <a:buClr>
                <a:srgbClr val="3F3F3F"/>
              </a:buClr>
              <a:buSzPts val="1000"/>
              <a:buFont typeface="Arial"/>
              <a:buNone/>
              <a:defRPr sz="1000" b="0" i="0" u="none" strike="noStrike" cap="none">
                <a:solidFill>
                  <a:srgbClr val="3F3F3F"/>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cxnSp>
        <p:nvCxnSpPr>
          <p:cNvPr id="57" name="Google Shape;57;p34"/>
          <p:cNvCxnSpPr/>
          <p:nvPr/>
        </p:nvCxnSpPr>
        <p:spPr>
          <a:xfrm>
            <a:off x="0" y="1352600"/>
            <a:ext cx="6858000" cy="0"/>
          </a:xfrm>
          <a:prstGeom prst="straightConnector1">
            <a:avLst/>
          </a:prstGeom>
          <a:noFill/>
          <a:ln w="31750" cap="rnd" cmpd="sng">
            <a:solidFill>
              <a:srgbClr val="D8D8D8"/>
            </a:solidFill>
            <a:prstDash val="dot"/>
            <a:round/>
            <a:headEnd type="none" w="sm" len="sm"/>
            <a:tailEnd type="none" w="sm" len="sm"/>
          </a:ln>
        </p:spPr>
      </p:cxnSp>
      <p:cxnSp>
        <p:nvCxnSpPr>
          <p:cNvPr id="58" name="Google Shape;58;p34"/>
          <p:cNvCxnSpPr/>
          <p:nvPr/>
        </p:nvCxnSpPr>
        <p:spPr>
          <a:xfrm>
            <a:off x="-11875" y="4149036"/>
            <a:ext cx="6858000" cy="0"/>
          </a:xfrm>
          <a:prstGeom prst="straightConnector1">
            <a:avLst/>
          </a:prstGeom>
          <a:noFill/>
          <a:ln w="31750" cap="rnd" cmpd="sng">
            <a:solidFill>
              <a:srgbClr val="D8D8D8"/>
            </a:solidFill>
            <a:prstDash val="dot"/>
            <a:round/>
            <a:headEnd type="none" w="sm" len="sm"/>
            <a:tailEnd type="none" w="sm" len="sm"/>
          </a:ln>
        </p:spPr>
      </p:cxnSp>
      <p:pic>
        <p:nvPicPr>
          <p:cNvPr id="59" name="Google Shape;59;p34"/>
          <p:cNvPicPr preferRelativeResize="0"/>
          <p:nvPr/>
        </p:nvPicPr>
        <p:blipFill rotWithShape="1">
          <a:blip r:embed="rId2">
            <a:alphaModFix/>
          </a:blip>
          <a:srcRect t="2766" b="2766"/>
          <a:stretch/>
        </p:blipFill>
        <p:spPr>
          <a:xfrm>
            <a:off x="188640" y="1456007"/>
            <a:ext cx="4103687" cy="2584450"/>
          </a:xfrm>
          <a:prstGeom prst="rect">
            <a:avLst/>
          </a:prstGeom>
          <a:noFill/>
          <a:ln>
            <a:noFill/>
          </a:ln>
        </p:spPr>
      </p:pic>
      <p:sp>
        <p:nvSpPr>
          <p:cNvPr id="60" name="Google Shape;60;p34"/>
          <p:cNvSpPr txBox="1">
            <a:spLocks noGrp="1"/>
          </p:cNvSpPr>
          <p:nvPr>
            <p:ph type="body" idx="5"/>
          </p:nvPr>
        </p:nvSpPr>
        <p:spPr>
          <a:xfrm>
            <a:off x="189409" y="1456007"/>
            <a:ext cx="4103687" cy="2583300"/>
          </a:xfrm>
          <a:prstGeom prst="rect">
            <a:avLst/>
          </a:prstGeom>
          <a:noFill/>
          <a:ln>
            <a:noFill/>
          </a:ln>
        </p:spPr>
        <p:txBody>
          <a:bodyPr spcFirstLastPara="1" wrap="square" lIns="91425" tIns="45700" rIns="91425" bIns="45700" anchor="t" anchorCtr="0">
            <a:noAutofit/>
          </a:bodyPr>
          <a:lstStyle>
            <a:lvl1pPr marL="457200" marR="0" lvl="0" indent="-369252" algn="l" rtl="0">
              <a:spcBef>
                <a:spcPts val="443"/>
              </a:spcBef>
              <a:spcAft>
                <a:spcPts val="0"/>
              </a:spcAft>
              <a:buClr>
                <a:schemeClr val="dk1"/>
              </a:buClr>
              <a:buSzPts val="2215"/>
              <a:buFont typeface="Arial"/>
              <a:buChar char="•"/>
              <a:defRPr sz="2215"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pic>
        <p:nvPicPr>
          <p:cNvPr id="61" name="Google Shape;61;p34"/>
          <p:cNvPicPr preferRelativeResize="0"/>
          <p:nvPr/>
        </p:nvPicPr>
        <p:blipFill rotWithShape="1">
          <a:blip r:embed="rId2">
            <a:alphaModFix/>
          </a:blip>
          <a:srcRect t="2766" b="2766"/>
          <a:stretch/>
        </p:blipFill>
        <p:spPr>
          <a:xfrm>
            <a:off x="187871" y="4240036"/>
            <a:ext cx="4103687" cy="2584450"/>
          </a:xfrm>
          <a:prstGeom prst="rect">
            <a:avLst/>
          </a:prstGeom>
          <a:noFill/>
          <a:ln>
            <a:noFill/>
          </a:ln>
        </p:spPr>
      </p:pic>
      <p:sp>
        <p:nvSpPr>
          <p:cNvPr id="62" name="Google Shape;62;p34"/>
          <p:cNvSpPr txBox="1">
            <a:spLocks noGrp="1"/>
          </p:cNvSpPr>
          <p:nvPr>
            <p:ph type="body" idx="6"/>
          </p:nvPr>
        </p:nvSpPr>
        <p:spPr>
          <a:xfrm>
            <a:off x="188640" y="4240036"/>
            <a:ext cx="4103687" cy="2583300"/>
          </a:xfrm>
          <a:prstGeom prst="rect">
            <a:avLst/>
          </a:prstGeom>
          <a:noFill/>
          <a:ln>
            <a:noFill/>
          </a:ln>
        </p:spPr>
        <p:txBody>
          <a:bodyPr spcFirstLastPara="1" wrap="square" lIns="91425" tIns="45700" rIns="91425" bIns="45700" anchor="t" anchorCtr="0">
            <a:noAutofit/>
          </a:bodyPr>
          <a:lstStyle>
            <a:lvl1pPr marL="457200" marR="0" lvl="0" indent="-369252" algn="l" rtl="0">
              <a:spcBef>
                <a:spcPts val="443"/>
              </a:spcBef>
              <a:spcAft>
                <a:spcPts val="0"/>
              </a:spcAft>
              <a:buClr>
                <a:schemeClr val="dk1"/>
              </a:buClr>
              <a:buSzPts val="2215"/>
              <a:buFont typeface="Arial"/>
              <a:buChar char="•"/>
              <a:defRPr sz="2215"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pic>
        <p:nvPicPr>
          <p:cNvPr id="63" name="Google Shape;63;p34"/>
          <p:cNvPicPr preferRelativeResize="0"/>
          <p:nvPr/>
        </p:nvPicPr>
        <p:blipFill rotWithShape="1">
          <a:blip r:embed="rId2">
            <a:alphaModFix/>
          </a:blip>
          <a:srcRect t="2766" b="2766"/>
          <a:stretch/>
        </p:blipFill>
        <p:spPr>
          <a:xfrm>
            <a:off x="187102" y="7016425"/>
            <a:ext cx="4103687" cy="2584450"/>
          </a:xfrm>
          <a:prstGeom prst="rect">
            <a:avLst/>
          </a:prstGeom>
          <a:noFill/>
          <a:ln>
            <a:noFill/>
          </a:ln>
        </p:spPr>
      </p:pic>
      <p:sp>
        <p:nvSpPr>
          <p:cNvPr id="64" name="Google Shape;64;p34"/>
          <p:cNvSpPr txBox="1">
            <a:spLocks noGrp="1"/>
          </p:cNvSpPr>
          <p:nvPr>
            <p:ph type="body" idx="7"/>
          </p:nvPr>
        </p:nvSpPr>
        <p:spPr>
          <a:xfrm>
            <a:off x="187871" y="7016425"/>
            <a:ext cx="4103687" cy="2583300"/>
          </a:xfrm>
          <a:prstGeom prst="rect">
            <a:avLst/>
          </a:prstGeom>
          <a:noFill/>
          <a:ln>
            <a:noFill/>
          </a:ln>
        </p:spPr>
        <p:txBody>
          <a:bodyPr spcFirstLastPara="1" wrap="square" lIns="91425" tIns="45700" rIns="91425" bIns="45700" anchor="t" anchorCtr="0">
            <a:noAutofit/>
          </a:bodyPr>
          <a:lstStyle>
            <a:lvl1pPr marL="457200" marR="0" lvl="0" indent="-369252" algn="l" rtl="0">
              <a:spcBef>
                <a:spcPts val="443"/>
              </a:spcBef>
              <a:spcAft>
                <a:spcPts val="0"/>
              </a:spcAft>
              <a:buClr>
                <a:schemeClr val="dk1"/>
              </a:buClr>
              <a:buSzPts val="2215"/>
              <a:buFont typeface="Arial"/>
              <a:buChar char="•"/>
              <a:defRPr sz="2215" b="0" i="0" u="none" strike="noStrike" cap="none">
                <a:solidFill>
                  <a:schemeClr val="dk1"/>
                </a:solidFill>
                <a:latin typeface="Meiryo"/>
                <a:ea typeface="Meiryo"/>
                <a:cs typeface="Meiryo"/>
                <a:sym typeface="Meiryo"/>
              </a:defRPr>
            </a:lvl1pPr>
            <a:lvl2pPr marL="914400" marR="0" lvl="1" indent="-351662" algn="l" rtl="0">
              <a:spcBef>
                <a:spcPts val="388"/>
              </a:spcBef>
              <a:spcAft>
                <a:spcPts val="0"/>
              </a:spcAft>
              <a:buClr>
                <a:schemeClr val="dk1"/>
              </a:buClr>
              <a:buSzPts val="1938"/>
              <a:buFont typeface="Arial"/>
              <a:buChar char="–"/>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65"/>
        <p:cNvGrpSpPr/>
        <p:nvPr/>
      </p:nvGrpSpPr>
      <p:grpSpPr>
        <a:xfrm>
          <a:off x="0" y="0"/>
          <a:ext cx="0" cy="0"/>
          <a:chOff x="0" y="0"/>
          <a:chExt cx="0" cy="0"/>
        </a:xfrm>
      </p:grpSpPr>
      <p:sp>
        <p:nvSpPr>
          <p:cNvPr id="66" name="Google Shape;66;p35"/>
          <p:cNvSpPr txBox="1">
            <a:spLocks noGrp="1"/>
          </p:cNvSpPr>
          <p:nvPr>
            <p:ph type="ctrTitle"/>
          </p:nvPr>
        </p:nvSpPr>
        <p:spPr>
          <a:xfrm>
            <a:off x="514350" y="3077284"/>
            <a:ext cx="5829300" cy="212336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3046"/>
              <a:buFont typeface="Meiryo"/>
              <a:buNone/>
              <a:defRPr sz="3046" b="0" i="0" u="none" strike="noStrike" cap="none">
                <a:solidFill>
                  <a:schemeClr val="dk1"/>
                </a:solidFill>
                <a:latin typeface="Meiryo"/>
                <a:ea typeface="Meiryo"/>
                <a:cs typeface="Meiryo"/>
                <a:sym typeface="Meiry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5"/>
          <p:cNvSpPr txBox="1">
            <a:spLocks noGrp="1"/>
          </p:cNvSpPr>
          <p:nvPr>
            <p:ph type="subTitle" idx="1"/>
          </p:nvPr>
        </p:nvSpPr>
        <p:spPr>
          <a:xfrm>
            <a:off x="1028700" y="5613400"/>
            <a:ext cx="4800600" cy="2531533"/>
          </a:xfrm>
          <a:prstGeom prst="rect">
            <a:avLst/>
          </a:prstGeom>
          <a:noFill/>
          <a:ln>
            <a:noFill/>
          </a:ln>
        </p:spPr>
        <p:txBody>
          <a:bodyPr spcFirstLastPara="1" wrap="square" lIns="91425" tIns="45700" rIns="91425" bIns="45700" anchor="t" anchorCtr="0">
            <a:noAutofit/>
          </a:bodyPr>
          <a:lstStyle>
            <a:lvl1pPr marR="0" lvl="0" algn="ctr" rtl="0">
              <a:spcBef>
                <a:spcPts val="443"/>
              </a:spcBef>
              <a:spcAft>
                <a:spcPts val="0"/>
              </a:spcAft>
              <a:buClr>
                <a:srgbClr val="888888"/>
              </a:buClr>
              <a:buSzPts val="2215"/>
              <a:buFont typeface="Arial"/>
              <a:buNone/>
              <a:defRPr sz="2215" b="0" i="0" u="none" strike="noStrike" cap="none">
                <a:solidFill>
                  <a:srgbClr val="888888"/>
                </a:solidFill>
                <a:latin typeface="Meiryo"/>
                <a:ea typeface="Meiryo"/>
                <a:cs typeface="Meiryo"/>
                <a:sym typeface="Meiryo"/>
              </a:defRPr>
            </a:lvl1pPr>
            <a:lvl2pPr marR="0" lvl="1" algn="ctr" rtl="0">
              <a:spcBef>
                <a:spcPts val="388"/>
              </a:spcBef>
              <a:spcAft>
                <a:spcPts val="0"/>
              </a:spcAft>
              <a:buClr>
                <a:srgbClr val="888888"/>
              </a:buClr>
              <a:buSzPts val="1938"/>
              <a:buFont typeface="Arial"/>
              <a:buNone/>
              <a:defRPr sz="1937" b="0" i="0" u="none" strike="noStrike" cap="none">
                <a:solidFill>
                  <a:srgbClr val="888888"/>
                </a:solidFill>
                <a:latin typeface="Meiryo"/>
                <a:ea typeface="Meiryo"/>
                <a:cs typeface="Meiryo"/>
                <a:sym typeface="Meiryo"/>
              </a:defRPr>
            </a:lvl2pPr>
            <a:lvl3pPr marR="0" lvl="2" algn="ctr" rtl="0">
              <a:spcBef>
                <a:spcPts val="332"/>
              </a:spcBef>
              <a:spcAft>
                <a:spcPts val="0"/>
              </a:spcAft>
              <a:buClr>
                <a:srgbClr val="888888"/>
              </a:buClr>
              <a:buSzPts val="1662"/>
              <a:buFont typeface="Arial"/>
              <a:buNone/>
              <a:defRPr sz="1662" b="0" i="0" u="none" strike="noStrike" cap="none">
                <a:solidFill>
                  <a:srgbClr val="888888"/>
                </a:solidFill>
                <a:latin typeface="Meiryo"/>
                <a:ea typeface="Meiryo"/>
                <a:cs typeface="Meiryo"/>
                <a:sym typeface="Meiryo"/>
              </a:defRPr>
            </a:lvl3pPr>
            <a:lvl4pPr marR="0" lvl="3" algn="ctr" rtl="0">
              <a:spcBef>
                <a:spcPts val="277"/>
              </a:spcBef>
              <a:spcAft>
                <a:spcPts val="0"/>
              </a:spcAft>
              <a:buClr>
                <a:srgbClr val="888888"/>
              </a:buClr>
              <a:buSzPts val="1385"/>
              <a:buFont typeface="Arial"/>
              <a:buNone/>
              <a:defRPr sz="1385" b="0" i="0" u="none" strike="noStrike" cap="none">
                <a:solidFill>
                  <a:srgbClr val="888888"/>
                </a:solidFill>
                <a:latin typeface="Meiryo"/>
                <a:ea typeface="Meiryo"/>
                <a:cs typeface="Meiryo"/>
                <a:sym typeface="Meiryo"/>
              </a:defRPr>
            </a:lvl4pPr>
            <a:lvl5pPr marR="0" lvl="4" algn="ctr" rtl="0">
              <a:spcBef>
                <a:spcPts val="277"/>
              </a:spcBef>
              <a:spcAft>
                <a:spcPts val="0"/>
              </a:spcAft>
              <a:buClr>
                <a:srgbClr val="888888"/>
              </a:buClr>
              <a:buSzPts val="1385"/>
              <a:buFont typeface="Arial"/>
              <a:buNone/>
              <a:defRPr sz="1385" b="0" i="0" u="none" strike="noStrike" cap="none">
                <a:solidFill>
                  <a:srgbClr val="888888"/>
                </a:solidFill>
                <a:latin typeface="Meiryo"/>
                <a:ea typeface="Meiryo"/>
                <a:cs typeface="Meiryo"/>
                <a:sym typeface="Meiryo"/>
              </a:defRPr>
            </a:lvl5pPr>
            <a:lvl6pPr marR="0" lvl="5" algn="ctr" rtl="0">
              <a:spcBef>
                <a:spcPts val="277"/>
              </a:spcBef>
              <a:spcAft>
                <a:spcPts val="0"/>
              </a:spcAft>
              <a:buClr>
                <a:srgbClr val="888888"/>
              </a:buClr>
              <a:buSzPts val="1385"/>
              <a:buFont typeface="Arial"/>
              <a:buNone/>
              <a:defRPr sz="1385" b="0" i="0" u="none" strike="noStrike" cap="none">
                <a:solidFill>
                  <a:srgbClr val="888888"/>
                </a:solidFill>
                <a:latin typeface="Meiryo"/>
                <a:ea typeface="Meiryo"/>
                <a:cs typeface="Meiryo"/>
                <a:sym typeface="Meiryo"/>
              </a:defRPr>
            </a:lvl6pPr>
            <a:lvl7pPr marR="0" lvl="6" algn="ctr" rtl="0">
              <a:spcBef>
                <a:spcPts val="277"/>
              </a:spcBef>
              <a:spcAft>
                <a:spcPts val="0"/>
              </a:spcAft>
              <a:buClr>
                <a:srgbClr val="888888"/>
              </a:buClr>
              <a:buSzPts val="1385"/>
              <a:buFont typeface="Arial"/>
              <a:buNone/>
              <a:defRPr sz="1385" b="0" i="0" u="none" strike="noStrike" cap="none">
                <a:solidFill>
                  <a:srgbClr val="888888"/>
                </a:solidFill>
                <a:latin typeface="Meiryo"/>
                <a:ea typeface="Meiryo"/>
                <a:cs typeface="Meiryo"/>
                <a:sym typeface="Meiryo"/>
              </a:defRPr>
            </a:lvl7pPr>
            <a:lvl8pPr marR="0" lvl="7" algn="ctr" rtl="0">
              <a:spcBef>
                <a:spcPts val="277"/>
              </a:spcBef>
              <a:spcAft>
                <a:spcPts val="0"/>
              </a:spcAft>
              <a:buClr>
                <a:srgbClr val="888888"/>
              </a:buClr>
              <a:buSzPts val="1385"/>
              <a:buFont typeface="Arial"/>
              <a:buNone/>
              <a:defRPr sz="1385" b="0" i="0" u="none" strike="noStrike" cap="none">
                <a:solidFill>
                  <a:srgbClr val="888888"/>
                </a:solidFill>
                <a:latin typeface="Meiryo"/>
                <a:ea typeface="Meiryo"/>
                <a:cs typeface="Meiryo"/>
                <a:sym typeface="Meiryo"/>
              </a:defRPr>
            </a:lvl8pPr>
            <a:lvl9pPr marR="0" lvl="8" algn="ctr" rtl="0">
              <a:spcBef>
                <a:spcPts val="277"/>
              </a:spcBef>
              <a:spcAft>
                <a:spcPts val="0"/>
              </a:spcAft>
              <a:buClr>
                <a:srgbClr val="888888"/>
              </a:buClr>
              <a:buSzPts val="1385"/>
              <a:buFont typeface="Arial"/>
              <a:buNone/>
              <a:defRPr sz="1385" b="0" i="0" u="none" strike="noStrike" cap="none">
                <a:solidFill>
                  <a:srgbClr val="888888"/>
                </a:solidFill>
                <a:latin typeface="Meiryo"/>
                <a:ea typeface="Meiryo"/>
                <a:cs typeface="Meiryo"/>
                <a:sym typeface="Meiryo"/>
              </a:defRPr>
            </a:lvl9pPr>
          </a:lstStyle>
          <a:p>
            <a:endParaRPr/>
          </a:p>
        </p:txBody>
      </p:sp>
      <p:sp>
        <p:nvSpPr>
          <p:cNvPr id="68" name="Google Shape;68;p35"/>
          <p:cNvSpPr txBox="1">
            <a:spLocks noGrp="1"/>
          </p:cNvSpPr>
          <p:nvPr>
            <p:ph type="dt" idx="10"/>
          </p:nvPr>
        </p:nvSpPr>
        <p:spPr>
          <a:xfrm>
            <a:off x="342900" y="9181398"/>
            <a:ext cx="1600200" cy="52740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a:solidFill>
                  <a:schemeClr val="dk1"/>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Meiryo"/>
                <a:ea typeface="Meiryo"/>
                <a:cs typeface="Meiryo"/>
                <a:sym typeface="Meiryo"/>
              </a:defRPr>
            </a:lvl2pPr>
            <a:lvl3pPr marR="0" lvl="2" algn="l" rtl="0">
              <a:spcBef>
                <a:spcPts val="0"/>
              </a:spcBef>
              <a:spcAft>
                <a:spcPts val="0"/>
              </a:spcAft>
              <a:buSzPts val="1400"/>
              <a:buNone/>
              <a:defRPr sz="1800" b="0" i="0" u="none" strike="noStrike" cap="none">
                <a:solidFill>
                  <a:schemeClr val="dk1"/>
                </a:solidFill>
                <a:latin typeface="Meiryo"/>
                <a:ea typeface="Meiryo"/>
                <a:cs typeface="Meiryo"/>
                <a:sym typeface="Meiryo"/>
              </a:defRPr>
            </a:lvl3pPr>
            <a:lvl4pPr marR="0" lvl="3" algn="l" rtl="0">
              <a:spcBef>
                <a:spcPts val="0"/>
              </a:spcBef>
              <a:spcAft>
                <a:spcPts val="0"/>
              </a:spcAft>
              <a:buSzPts val="1400"/>
              <a:buNone/>
              <a:defRPr sz="1800" b="0" i="0" u="none" strike="noStrike" cap="none">
                <a:solidFill>
                  <a:schemeClr val="dk1"/>
                </a:solidFill>
                <a:latin typeface="Meiryo"/>
                <a:ea typeface="Meiryo"/>
                <a:cs typeface="Meiryo"/>
                <a:sym typeface="Meiryo"/>
              </a:defRPr>
            </a:lvl4pPr>
            <a:lvl5pPr marR="0" lvl="4" algn="l" rtl="0">
              <a:spcBef>
                <a:spcPts val="0"/>
              </a:spcBef>
              <a:spcAft>
                <a:spcPts val="0"/>
              </a:spcAft>
              <a:buSzPts val="1400"/>
              <a:buNone/>
              <a:defRPr sz="1800" b="0" i="0" u="none" strike="noStrike" cap="none">
                <a:solidFill>
                  <a:schemeClr val="dk1"/>
                </a:solidFill>
                <a:latin typeface="Meiryo"/>
                <a:ea typeface="Meiryo"/>
                <a:cs typeface="Meiryo"/>
                <a:sym typeface="Meiryo"/>
              </a:defRPr>
            </a:lvl5pPr>
            <a:lvl6pPr marR="0" lvl="5" algn="l" rtl="0">
              <a:spcBef>
                <a:spcPts val="0"/>
              </a:spcBef>
              <a:spcAft>
                <a:spcPts val="0"/>
              </a:spcAft>
              <a:buSzPts val="1400"/>
              <a:buNone/>
              <a:defRPr sz="1800" b="0" i="0" u="none" strike="noStrike" cap="none">
                <a:solidFill>
                  <a:schemeClr val="dk1"/>
                </a:solidFill>
                <a:latin typeface="Meiryo"/>
                <a:ea typeface="Meiryo"/>
                <a:cs typeface="Meiryo"/>
                <a:sym typeface="Meiryo"/>
              </a:defRPr>
            </a:lvl6pPr>
            <a:lvl7pPr marR="0" lvl="6" algn="l" rtl="0">
              <a:spcBef>
                <a:spcPts val="0"/>
              </a:spcBef>
              <a:spcAft>
                <a:spcPts val="0"/>
              </a:spcAft>
              <a:buSzPts val="1400"/>
              <a:buNone/>
              <a:defRPr sz="1800" b="0" i="0" u="none" strike="noStrike" cap="none">
                <a:solidFill>
                  <a:schemeClr val="dk1"/>
                </a:solidFill>
                <a:latin typeface="Meiryo"/>
                <a:ea typeface="Meiryo"/>
                <a:cs typeface="Meiryo"/>
                <a:sym typeface="Meiryo"/>
              </a:defRPr>
            </a:lvl7pPr>
            <a:lvl8pPr marR="0" lvl="7" algn="l" rtl="0">
              <a:spcBef>
                <a:spcPts val="0"/>
              </a:spcBef>
              <a:spcAft>
                <a:spcPts val="0"/>
              </a:spcAft>
              <a:buSzPts val="1400"/>
              <a:buNone/>
              <a:defRPr sz="1800" b="0" i="0" u="none" strike="noStrike" cap="none">
                <a:solidFill>
                  <a:schemeClr val="dk1"/>
                </a:solidFill>
                <a:latin typeface="Meiryo"/>
                <a:ea typeface="Meiryo"/>
                <a:cs typeface="Meiryo"/>
                <a:sym typeface="Meiryo"/>
              </a:defRPr>
            </a:lvl8pPr>
            <a:lvl9pPr marR="0" lvl="8" algn="l" rtl="0">
              <a:spcBef>
                <a:spcPts val="0"/>
              </a:spcBef>
              <a:spcAft>
                <a:spcPts val="0"/>
              </a:spcAft>
              <a:buSzPts val="1400"/>
              <a:buNone/>
              <a:defRPr sz="1800" b="0" i="0" u="none" strike="noStrike" cap="none">
                <a:solidFill>
                  <a:schemeClr val="dk1"/>
                </a:solidFill>
                <a:latin typeface="Meiryo"/>
                <a:ea typeface="Meiryo"/>
                <a:cs typeface="Meiryo"/>
                <a:sym typeface="Meiryo"/>
              </a:defRPr>
            </a:lvl9pPr>
          </a:lstStyle>
          <a:p>
            <a:endParaRPr/>
          </a:p>
        </p:txBody>
      </p:sp>
      <p:sp>
        <p:nvSpPr>
          <p:cNvPr id="69" name="Google Shape;69;p35"/>
          <p:cNvSpPr txBox="1">
            <a:spLocks noGrp="1"/>
          </p:cNvSpPr>
          <p:nvPr>
            <p:ph type="ftr" idx="11"/>
          </p:nvPr>
        </p:nvSpPr>
        <p:spPr>
          <a:xfrm>
            <a:off x="2343150" y="9181398"/>
            <a:ext cx="2171700" cy="52740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a:solidFill>
                  <a:schemeClr val="dk1"/>
                </a:solidFill>
                <a:latin typeface="Meiryo"/>
                <a:ea typeface="Meiryo"/>
                <a:cs typeface="Meiryo"/>
                <a:sym typeface="Meiryo"/>
              </a:defRPr>
            </a:lvl1pPr>
            <a:lvl2pPr marR="0" lvl="1" algn="l" rtl="0">
              <a:spcBef>
                <a:spcPts val="0"/>
              </a:spcBef>
              <a:spcAft>
                <a:spcPts val="0"/>
              </a:spcAft>
              <a:buSzPts val="1400"/>
              <a:buNone/>
              <a:defRPr sz="1800" b="0" i="0" u="none" strike="noStrike" cap="none">
                <a:solidFill>
                  <a:schemeClr val="dk1"/>
                </a:solidFill>
                <a:latin typeface="Meiryo"/>
                <a:ea typeface="Meiryo"/>
                <a:cs typeface="Meiryo"/>
                <a:sym typeface="Meiryo"/>
              </a:defRPr>
            </a:lvl2pPr>
            <a:lvl3pPr marR="0" lvl="2" algn="l" rtl="0">
              <a:spcBef>
                <a:spcPts val="0"/>
              </a:spcBef>
              <a:spcAft>
                <a:spcPts val="0"/>
              </a:spcAft>
              <a:buSzPts val="1400"/>
              <a:buNone/>
              <a:defRPr sz="1800" b="0" i="0" u="none" strike="noStrike" cap="none">
                <a:solidFill>
                  <a:schemeClr val="dk1"/>
                </a:solidFill>
                <a:latin typeface="Meiryo"/>
                <a:ea typeface="Meiryo"/>
                <a:cs typeface="Meiryo"/>
                <a:sym typeface="Meiryo"/>
              </a:defRPr>
            </a:lvl3pPr>
            <a:lvl4pPr marR="0" lvl="3" algn="l" rtl="0">
              <a:spcBef>
                <a:spcPts val="0"/>
              </a:spcBef>
              <a:spcAft>
                <a:spcPts val="0"/>
              </a:spcAft>
              <a:buSzPts val="1400"/>
              <a:buNone/>
              <a:defRPr sz="1800" b="0" i="0" u="none" strike="noStrike" cap="none">
                <a:solidFill>
                  <a:schemeClr val="dk1"/>
                </a:solidFill>
                <a:latin typeface="Meiryo"/>
                <a:ea typeface="Meiryo"/>
                <a:cs typeface="Meiryo"/>
                <a:sym typeface="Meiryo"/>
              </a:defRPr>
            </a:lvl4pPr>
            <a:lvl5pPr marR="0" lvl="4" algn="l" rtl="0">
              <a:spcBef>
                <a:spcPts val="0"/>
              </a:spcBef>
              <a:spcAft>
                <a:spcPts val="0"/>
              </a:spcAft>
              <a:buSzPts val="1400"/>
              <a:buNone/>
              <a:defRPr sz="1800" b="0" i="0" u="none" strike="noStrike" cap="none">
                <a:solidFill>
                  <a:schemeClr val="dk1"/>
                </a:solidFill>
                <a:latin typeface="Meiryo"/>
                <a:ea typeface="Meiryo"/>
                <a:cs typeface="Meiryo"/>
                <a:sym typeface="Meiryo"/>
              </a:defRPr>
            </a:lvl5pPr>
            <a:lvl6pPr marR="0" lvl="5" algn="l" rtl="0">
              <a:spcBef>
                <a:spcPts val="0"/>
              </a:spcBef>
              <a:spcAft>
                <a:spcPts val="0"/>
              </a:spcAft>
              <a:buSzPts val="1400"/>
              <a:buNone/>
              <a:defRPr sz="1800" b="0" i="0" u="none" strike="noStrike" cap="none">
                <a:solidFill>
                  <a:schemeClr val="dk1"/>
                </a:solidFill>
                <a:latin typeface="Meiryo"/>
                <a:ea typeface="Meiryo"/>
                <a:cs typeface="Meiryo"/>
                <a:sym typeface="Meiryo"/>
              </a:defRPr>
            </a:lvl6pPr>
            <a:lvl7pPr marR="0" lvl="6" algn="l" rtl="0">
              <a:spcBef>
                <a:spcPts val="0"/>
              </a:spcBef>
              <a:spcAft>
                <a:spcPts val="0"/>
              </a:spcAft>
              <a:buSzPts val="1400"/>
              <a:buNone/>
              <a:defRPr sz="1800" b="0" i="0" u="none" strike="noStrike" cap="none">
                <a:solidFill>
                  <a:schemeClr val="dk1"/>
                </a:solidFill>
                <a:latin typeface="Meiryo"/>
                <a:ea typeface="Meiryo"/>
                <a:cs typeface="Meiryo"/>
                <a:sym typeface="Meiryo"/>
              </a:defRPr>
            </a:lvl7pPr>
            <a:lvl8pPr marR="0" lvl="7" algn="l" rtl="0">
              <a:spcBef>
                <a:spcPts val="0"/>
              </a:spcBef>
              <a:spcAft>
                <a:spcPts val="0"/>
              </a:spcAft>
              <a:buSzPts val="1400"/>
              <a:buNone/>
              <a:defRPr sz="1800" b="0" i="0" u="none" strike="noStrike" cap="none">
                <a:solidFill>
                  <a:schemeClr val="dk1"/>
                </a:solidFill>
                <a:latin typeface="Meiryo"/>
                <a:ea typeface="Meiryo"/>
                <a:cs typeface="Meiryo"/>
                <a:sym typeface="Meiryo"/>
              </a:defRPr>
            </a:lvl8pPr>
            <a:lvl9pPr marR="0" lvl="8" algn="l" rtl="0">
              <a:spcBef>
                <a:spcPts val="0"/>
              </a:spcBef>
              <a:spcAft>
                <a:spcPts val="0"/>
              </a:spcAft>
              <a:buSzPts val="1400"/>
              <a:buNone/>
              <a:defRPr sz="1800" b="0" i="0" u="none" strike="noStrike" cap="none">
                <a:solidFill>
                  <a:schemeClr val="dk1"/>
                </a:solidFill>
                <a:latin typeface="Meiryo"/>
                <a:ea typeface="Meiryo"/>
                <a:cs typeface="Meiryo"/>
                <a:sym typeface="Meiryo"/>
              </a:defRPr>
            </a:lvl9pPr>
          </a:lstStyle>
          <a:p>
            <a:endParaRPr/>
          </a:p>
        </p:txBody>
      </p:sp>
      <p:sp>
        <p:nvSpPr>
          <p:cNvPr id="70" name="Google Shape;70;p35"/>
          <p:cNvSpPr txBox="1">
            <a:spLocks noGrp="1"/>
          </p:cNvSpPr>
          <p:nvPr>
            <p:ph type="sldNum" idx="12"/>
          </p:nvPr>
        </p:nvSpPr>
        <p:spPr>
          <a:xfrm>
            <a:off x="4914900" y="9181398"/>
            <a:ext cx="1600200" cy="527403"/>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Meiryo"/>
                <a:ea typeface="Meiryo"/>
                <a:cs typeface="Meiryo"/>
                <a:sym typeface="Meiryo"/>
              </a:defRPr>
            </a:lvl1pPr>
            <a:lvl2pPr marL="0" marR="0" lvl="1" indent="0" algn="l" rtl="0">
              <a:spcBef>
                <a:spcPts val="0"/>
              </a:spcBef>
              <a:buNone/>
              <a:defRPr sz="1800" b="0" i="0">
                <a:solidFill>
                  <a:schemeClr val="dk1"/>
                </a:solidFill>
                <a:latin typeface="Meiryo"/>
                <a:ea typeface="Meiryo"/>
                <a:cs typeface="Meiryo"/>
                <a:sym typeface="Meiryo"/>
              </a:defRPr>
            </a:lvl2pPr>
            <a:lvl3pPr marL="0" marR="0" lvl="2" indent="0" algn="l" rtl="0">
              <a:spcBef>
                <a:spcPts val="0"/>
              </a:spcBef>
              <a:buNone/>
              <a:defRPr sz="1800" b="0" i="0">
                <a:solidFill>
                  <a:schemeClr val="dk1"/>
                </a:solidFill>
                <a:latin typeface="Meiryo"/>
                <a:ea typeface="Meiryo"/>
                <a:cs typeface="Meiryo"/>
                <a:sym typeface="Meiryo"/>
              </a:defRPr>
            </a:lvl3pPr>
            <a:lvl4pPr marL="0" marR="0" lvl="3" indent="0" algn="l" rtl="0">
              <a:spcBef>
                <a:spcPts val="0"/>
              </a:spcBef>
              <a:buNone/>
              <a:defRPr sz="1800" b="0" i="0">
                <a:solidFill>
                  <a:schemeClr val="dk1"/>
                </a:solidFill>
                <a:latin typeface="Meiryo"/>
                <a:ea typeface="Meiryo"/>
                <a:cs typeface="Meiryo"/>
                <a:sym typeface="Meiryo"/>
              </a:defRPr>
            </a:lvl4pPr>
            <a:lvl5pPr marL="0" marR="0" lvl="4" indent="0" algn="l" rtl="0">
              <a:spcBef>
                <a:spcPts val="0"/>
              </a:spcBef>
              <a:buNone/>
              <a:defRPr sz="1800" b="0" i="0">
                <a:solidFill>
                  <a:schemeClr val="dk1"/>
                </a:solidFill>
                <a:latin typeface="Meiryo"/>
                <a:ea typeface="Meiryo"/>
                <a:cs typeface="Meiryo"/>
                <a:sym typeface="Meiryo"/>
              </a:defRPr>
            </a:lvl5pPr>
            <a:lvl6pPr marL="0" marR="0" lvl="5" indent="0" algn="l" rtl="0">
              <a:spcBef>
                <a:spcPts val="0"/>
              </a:spcBef>
              <a:buNone/>
              <a:defRPr sz="1800" b="0" i="0">
                <a:solidFill>
                  <a:schemeClr val="dk1"/>
                </a:solidFill>
                <a:latin typeface="Meiryo"/>
                <a:ea typeface="Meiryo"/>
                <a:cs typeface="Meiryo"/>
                <a:sym typeface="Meiryo"/>
              </a:defRPr>
            </a:lvl6pPr>
            <a:lvl7pPr marL="0" marR="0" lvl="6" indent="0" algn="l" rtl="0">
              <a:spcBef>
                <a:spcPts val="0"/>
              </a:spcBef>
              <a:buNone/>
              <a:defRPr sz="1800" b="0" i="0">
                <a:solidFill>
                  <a:schemeClr val="dk1"/>
                </a:solidFill>
                <a:latin typeface="Meiryo"/>
                <a:ea typeface="Meiryo"/>
                <a:cs typeface="Meiryo"/>
                <a:sym typeface="Meiryo"/>
              </a:defRPr>
            </a:lvl7pPr>
            <a:lvl8pPr marL="0" marR="0" lvl="7" indent="0" algn="l" rtl="0">
              <a:spcBef>
                <a:spcPts val="0"/>
              </a:spcBef>
              <a:buNone/>
              <a:defRPr sz="1800" b="0" i="0">
                <a:solidFill>
                  <a:schemeClr val="dk1"/>
                </a:solidFill>
                <a:latin typeface="Meiryo"/>
                <a:ea typeface="Meiryo"/>
                <a:cs typeface="Meiryo"/>
                <a:sym typeface="Meiryo"/>
              </a:defRPr>
            </a:lvl8pPr>
            <a:lvl9pPr marL="0" marR="0" lvl="8" indent="0" algn="l" rtl="0">
              <a:spcBef>
                <a:spcPts val="0"/>
              </a:spcBef>
              <a:buNone/>
              <a:defRPr sz="1800" b="0" i="0">
                <a:solidFill>
                  <a:schemeClr val="dk1"/>
                </a:solidFill>
                <a:latin typeface="Meiryo"/>
                <a:ea typeface="Meiryo"/>
                <a:cs typeface="Meiryo"/>
                <a:sym typeface="Meiryo"/>
              </a:defRPr>
            </a:lvl9pPr>
          </a:lstStyle>
          <a:p>
            <a:pPr marL="0" lvl="0" indent="0" algn="l"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39085" y="168470"/>
            <a:ext cx="6480720" cy="61569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F3F3F"/>
              </a:buClr>
              <a:buSzPts val="1385"/>
              <a:buFont typeface="Arial"/>
              <a:buNone/>
              <a:defRPr sz="1385" b="1"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36"/>
          <p:cNvSpPr txBox="1">
            <a:spLocks noGrp="1"/>
          </p:cNvSpPr>
          <p:nvPr>
            <p:ph type="body" idx="1"/>
          </p:nvPr>
        </p:nvSpPr>
        <p:spPr>
          <a:xfrm>
            <a:off x="39086" y="961005"/>
            <a:ext cx="6630275" cy="10796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94"/>
              </a:spcBef>
              <a:spcAft>
                <a:spcPts val="0"/>
              </a:spcAft>
              <a:buClr>
                <a:srgbClr val="3F3F3F"/>
              </a:buClr>
              <a:buSzPts val="969"/>
              <a:buFont typeface="Arial"/>
              <a:buNone/>
              <a:defRPr sz="968" b="0" i="0" u="none" strike="noStrike" cap="none">
                <a:solidFill>
                  <a:srgbClr val="3F3F3F"/>
                </a:solidFill>
                <a:latin typeface="Arial"/>
                <a:ea typeface="Arial"/>
                <a:cs typeface="Arial"/>
                <a:sym typeface="Arial"/>
              </a:defRPr>
            </a:lvl1pPr>
            <a:lvl2pPr marL="914400" marR="0" lvl="1" indent="-228600" algn="l" rtl="0">
              <a:spcBef>
                <a:spcPts val="388"/>
              </a:spcBef>
              <a:spcAft>
                <a:spcPts val="0"/>
              </a:spcAft>
              <a:buClr>
                <a:schemeClr val="dk1"/>
              </a:buClr>
              <a:buSzPts val="1938"/>
              <a:buFont typeface="Arial"/>
              <a:buNone/>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74" name="Google Shape;74;p36"/>
          <p:cNvSpPr txBox="1">
            <a:spLocks noGrp="1"/>
          </p:cNvSpPr>
          <p:nvPr>
            <p:ph type="body" idx="2"/>
          </p:nvPr>
        </p:nvSpPr>
        <p:spPr>
          <a:xfrm>
            <a:off x="39086" y="2489389"/>
            <a:ext cx="6630275" cy="53881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49"/>
              </a:spcBef>
              <a:spcAft>
                <a:spcPts val="0"/>
              </a:spcAft>
              <a:buClr>
                <a:srgbClr val="3F3F3F"/>
              </a:buClr>
              <a:buSzPts val="1246"/>
              <a:buFont typeface="Arial"/>
              <a:buNone/>
              <a:defRPr sz="1246" b="1" i="0" u="none" strike="noStrike" cap="none">
                <a:solidFill>
                  <a:srgbClr val="3F3F3F"/>
                </a:solidFill>
                <a:latin typeface="Arial"/>
                <a:ea typeface="Arial"/>
                <a:cs typeface="Arial"/>
                <a:sym typeface="Arial"/>
              </a:defRPr>
            </a:lvl1pPr>
            <a:lvl2pPr marL="914400" marR="0" lvl="1" indent="-228600" algn="l" rtl="0">
              <a:spcBef>
                <a:spcPts val="388"/>
              </a:spcBef>
              <a:spcAft>
                <a:spcPts val="0"/>
              </a:spcAft>
              <a:buClr>
                <a:schemeClr val="dk1"/>
              </a:buClr>
              <a:buSzPts val="1938"/>
              <a:buFont typeface="Arial"/>
              <a:buNone/>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
        <p:nvSpPr>
          <p:cNvPr id="75" name="Google Shape;75;p36"/>
          <p:cNvSpPr txBox="1">
            <a:spLocks noGrp="1"/>
          </p:cNvSpPr>
          <p:nvPr>
            <p:ph type="body" idx="3"/>
          </p:nvPr>
        </p:nvSpPr>
        <p:spPr>
          <a:xfrm>
            <a:off x="39086" y="3080794"/>
            <a:ext cx="6630275" cy="11878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50000"/>
              </a:lnSpc>
              <a:spcBef>
                <a:spcPts val="166"/>
              </a:spcBef>
              <a:spcAft>
                <a:spcPts val="0"/>
              </a:spcAft>
              <a:buClr>
                <a:srgbClr val="3F3F3F"/>
              </a:buClr>
              <a:buSzPts val="831"/>
              <a:buFont typeface="Arial"/>
              <a:buNone/>
              <a:defRPr sz="831" b="0" i="0" u="none" strike="noStrike" cap="none">
                <a:solidFill>
                  <a:srgbClr val="3F3F3F"/>
                </a:solidFill>
                <a:latin typeface="Arial"/>
                <a:ea typeface="Arial"/>
                <a:cs typeface="Arial"/>
                <a:sym typeface="Arial"/>
              </a:defRPr>
            </a:lvl1pPr>
            <a:lvl2pPr marL="914400" marR="0" lvl="1" indent="-228600" algn="l" rtl="0">
              <a:spcBef>
                <a:spcPts val="388"/>
              </a:spcBef>
              <a:spcAft>
                <a:spcPts val="0"/>
              </a:spcAft>
              <a:buClr>
                <a:schemeClr val="dk1"/>
              </a:buClr>
              <a:buSzPts val="1938"/>
              <a:buFont typeface="Arial"/>
              <a:buNone/>
              <a:defRPr sz="1937" b="0" i="0" u="none" strike="noStrike" cap="none">
                <a:solidFill>
                  <a:schemeClr val="dk1"/>
                </a:solidFill>
                <a:latin typeface="Meiryo"/>
                <a:ea typeface="Meiryo"/>
                <a:cs typeface="Meiryo"/>
                <a:sym typeface="Meiryo"/>
              </a:defRPr>
            </a:lvl2pPr>
            <a:lvl3pPr marL="1371600" marR="0" lvl="2" indent="-334136" algn="l" rtl="0">
              <a:spcBef>
                <a:spcPts val="332"/>
              </a:spcBef>
              <a:spcAft>
                <a:spcPts val="0"/>
              </a:spcAft>
              <a:buClr>
                <a:schemeClr val="dk1"/>
              </a:buClr>
              <a:buSzPts val="1662"/>
              <a:buFont typeface="Arial"/>
              <a:buChar char="•"/>
              <a:defRPr sz="1662" b="0" i="0" u="none" strike="noStrike" cap="none">
                <a:solidFill>
                  <a:schemeClr val="dk1"/>
                </a:solidFill>
                <a:latin typeface="Meiryo"/>
                <a:ea typeface="Meiryo"/>
                <a:cs typeface="Meiryo"/>
                <a:sym typeface="Meiryo"/>
              </a:defRPr>
            </a:lvl3pPr>
            <a:lvl4pPr marL="1828800" marR="0" lvl="3"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4pPr>
            <a:lvl5pPr marL="2286000" marR="0" lvl="4"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5pPr>
            <a:lvl6pPr marL="2743200" marR="0" lvl="5"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6pPr>
            <a:lvl7pPr marL="3200400" marR="0" lvl="6"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7pPr>
            <a:lvl8pPr marL="3657600" marR="0" lvl="7"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8pPr>
            <a:lvl9pPr marL="4114800" marR="0" lvl="8" indent="-316547" algn="l" rtl="0">
              <a:spcBef>
                <a:spcPts val="277"/>
              </a:spcBef>
              <a:spcAft>
                <a:spcPts val="0"/>
              </a:spcAft>
              <a:buClr>
                <a:schemeClr val="dk1"/>
              </a:buClr>
              <a:buSzPts val="1385"/>
              <a:buFont typeface="Arial"/>
              <a:buChar char="•"/>
              <a:defRPr sz="1385" b="0" i="0" u="none" strike="noStrike" cap="none">
                <a:solidFill>
                  <a:schemeClr val="dk1"/>
                </a:solidFill>
                <a:latin typeface="Meiryo"/>
                <a:ea typeface="Meiryo"/>
                <a:cs typeface="Meiryo"/>
                <a:sym typeface="Meiry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p:nvPr/>
        </p:nvSpPr>
        <p:spPr>
          <a:xfrm>
            <a:off x="0" y="-19325"/>
            <a:ext cx="6858000" cy="516136"/>
          </a:xfrm>
          <a:prstGeom prst="rect">
            <a:avLst/>
          </a:prstGeom>
          <a:solidFill>
            <a:srgbClr val="1B52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7" descr="HRMOS 勤怠管理システム "/>
          <p:cNvSpPr/>
          <p:nvPr/>
        </p:nvSpPr>
        <p:spPr>
          <a:xfrm>
            <a:off x="3276600" y="4800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2" name="Google Shape;12;p27"/>
          <p:cNvPicPr preferRelativeResize="0"/>
          <p:nvPr/>
        </p:nvPicPr>
        <p:blipFill rotWithShape="1">
          <a:blip r:embed="rId3">
            <a:alphaModFix/>
          </a:blip>
          <a:srcRect/>
          <a:stretch/>
        </p:blipFill>
        <p:spPr>
          <a:xfrm>
            <a:off x="2476500" y="9409189"/>
            <a:ext cx="1905000" cy="2667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
        <p:cNvGrpSpPr/>
        <p:nvPr/>
      </p:nvGrpSpPr>
      <p:grpSpPr>
        <a:xfrm>
          <a:off x="0" y="0"/>
          <a:ext cx="0" cy="0"/>
          <a:chOff x="0" y="0"/>
          <a:chExt cx="0" cy="0"/>
        </a:xfrm>
      </p:grpSpPr>
      <p:sp>
        <p:nvSpPr>
          <p:cNvPr id="17" name="Google Shape;17;p29"/>
          <p:cNvSpPr/>
          <p:nvPr/>
        </p:nvSpPr>
        <p:spPr>
          <a:xfrm>
            <a:off x="116632" y="9616267"/>
            <a:ext cx="3429000" cy="1923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50">
                <a:solidFill>
                  <a:srgbClr val="7F7F7F"/>
                </a:solidFill>
                <a:latin typeface="Meiryo"/>
                <a:ea typeface="Meiryo"/>
                <a:cs typeface="Meiryo"/>
                <a:sym typeface="Meiryo"/>
              </a:rPr>
              <a:t>Copyright © IEYASU. All Rights Reserved.</a:t>
            </a:r>
            <a:endParaRPr/>
          </a:p>
        </p:txBody>
      </p:sp>
      <p:sp>
        <p:nvSpPr>
          <p:cNvPr id="18" name="Google Shape;18;p29"/>
          <p:cNvSpPr txBox="1"/>
          <p:nvPr/>
        </p:nvSpPr>
        <p:spPr>
          <a:xfrm>
            <a:off x="6519806" y="9705528"/>
            <a:ext cx="338195" cy="272480"/>
          </a:xfrm>
          <a:prstGeom prst="rect">
            <a:avLst/>
          </a:prstGeom>
          <a:noFill/>
          <a:ln>
            <a:noFill/>
          </a:ln>
        </p:spPr>
        <p:txBody>
          <a:bodyPr spcFirstLastPara="1" wrap="square" lIns="62300" tIns="0" rIns="62300" bIns="0" anchor="t" anchorCtr="0">
            <a:noAutofit/>
          </a:bodyPr>
          <a:lstStyle/>
          <a:p>
            <a:pPr marL="0" marR="0" lvl="0" indent="0" algn="r" rtl="0">
              <a:lnSpc>
                <a:spcPct val="100000"/>
              </a:lnSpc>
              <a:spcBef>
                <a:spcPts val="0"/>
              </a:spcBef>
              <a:spcAft>
                <a:spcPts val="0"/>
              </a:spcAft>
              <a:buClr>
                <a:schemeClr val="dk1"/>
              </a:buClr>
              <a:buSzPts val="623"/>
              <a:buFont typeface="Meiryo"/>
              <a:buNone/>
            </a:pPr>
            <a:fld id="{00000000-1234-1234-1234-123412341234}" type="slidenum">
              <a:rPr lang="ja-JP" sz="623" b="0" i="0" u="none" strike="noStrike" cap="none">
                <a:solidFill>
                  <a:schemeClr val="dk1"/>
                </a:solidFill>
                <a:latin typeface="Meiryo"/>
                <a:ea typeface="Meiryo"/>
                <a:cs typeface="Meiryo"/>
                <a:sym typeface="Meiryo"/>
              </a:rPr>
              <a:t>‹#›</a:t>
            </a:fld>
            <a:endParaRPr sz="554" b="0" i="0" u="none" strike="noStrike" cap="none">
              <a:solidFill>
                <a:schemeClr val="dk1"/>
              </a:solidFill>
              <a:latin typeface="Meiryo"/>
              <a:ea typeface="Meiryo"/>
              <a:cs typeface="Meiryo"/>
              <a:sym typeface="Meiryo"/>
            </a:endParaRPr>
          </a:p>
        </p:txBody>
      </p:sp>
      <p:sp>
        <p:nvSpPr>
          <p:cNvPr id="19" name="Google Shape;19;p29"/>
          <p:cNvSpPr/>
          <p:nvPr/>
        </p:nvSpPr>
        <p:spPr>
          <a:xfrm>
            <a:off x="116632" y="9616267"/>
            <a:ext cx="3429000" cy="1923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650">
                <a:solidFill>
                  <a:srgbClr val="7F7F7F"/>
                </a:solidFill>
                <a:latin typeface="Meiryo"/>
                <a:ea typeface="Meiryo"/>
                <a:cs typeface="Meiryo"/>
                <a:sym typeface="Meiryo"/>
              </a:rPr>
              <a:t>Copyright © IEYASU. All Rights Reserved.</a:t>
            </a:r>
            <a:endParaRPr/>
          </a:p>
        </p:txBody>
      </p:sp>
      <p:sp>
        <p:nvSpPr>
          <p:cNvPr id="20" name="Google Shape;20;p29"/>
          <p:cNvSpPr/>
          <p:nvPr/>
        </p:nvSpPr>
        <p:spPr>
          <a:xfrm>
            <a:off x="0" y="-16329"/>
            <a:ext cx="6858000" cy="504833"/>
          </a:xfrm>
          <a:prstGeom prst="rect">
            <a:avLst/>
          </a:prstGeom>
          <a:solidFill>
            <a:srgbClr val="1B52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body" idx="1"/>
          </p:nvPr>
        </p:nvSpPr>
        <p:spPr>
          <a:xfrm>
            <a:off x="-6062" y="3903110"/>
            <a:ext cx="6858000" cy="606794"/>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1B529A"/>
              </a:buClr>
              <a:buSzPts val="2800"/>
              <a:buFont typeface="Arial"/>
              <a:buNone/>
            </a:pPr>
            <a:r>
              <a:rPr lang="ja-JP" sz="2800" b="1" i="0" u="none" strike="noStrike" cap="none">
                <a:solidFill>
                  <a:srgbClr val="1B529A"/>
                </a:solidFill>
                <a:latin typeface="Meiryo"/>
                <a:ea typeface="Meiryo"/>
                <a:cs typeface="Meiryo"/>
                <a:sym typeface="Meiryo"/>
              </a:rPr>
              <a:t>【打刻機能】従業員配布マニュアル</a:t>
            </a:r>
            <a:endParaRPr/>
          </a:p>
        </p:txBody>
      </p:sp>
      <p:sp>
        <p:nvSpPr>
          <p:cNvPr id="81" name="Google Shape;81;p1"/>
          <p:cNvSpPr txBox="1"/>
          <p:nvPr/>
        </p:nvSpPr>
        <p:spPr>
          <a:xfrm>
            <a:off x="-12124" y="4592960"/>
            <a:ext cx="6864062" cy="36004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529A"/>
              </a:buClr>
              <a:buSzPts val="2000"/>
              <a:buFont typeface="Arial"/>
              <a:buNone/>
            </a:pPr>
            <a:r>
              <a:rPr lang="ja-JP" sz="2000" b="1">
                <a:solidFill>
                  <a:srgbClr val="1B529A"/>
                </a:solidFill>
                <a:latin typeface="Meiryo"/>
                <a:ea typeface="Meiryo"/>
                <a:cs typeface="Meiryo"/>
                <a:sym typeface="Meiryo"/>
              </a:rPr>
              <a:t>Ver. </a:t>
            </a:r>
            <a:r>
              <a:rPr lang="en-US" altLang="ja-JP" sz="2000" b="1" dirty="0">
                <a:solidFill>
                  <a:srgbClr val="1B529A"/>
                </a:solidFill>
                <a:latin typeface="Meiryo"/>
                <a:ea typeface="Meiryo"/>
                <a:cs typeface="Meiryo"/>
                <a:sym typeface="Meiryo"/>
              </a:rPr>
              <a:t>3</a:t>
            </a:r>
            <a:r>
              <a:rPr lang="ja-JP" sz="2000" b="1">
                <a:solidFill>
                  <a:srgbClr val="1B529A"/>
                </a:solidFill>
                <a:latin typeface="Meiryo"/>
                <a:ea typeface="Meiryo"/>
                <a:cs typeface="Meiryo"/>
                <a:sym typeface="Meiryo"/>
              </a:rPr>
              <a:t>.0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6a2fe5ab9c_0_0"/>
          <p:cNvSpPr txBox="1">
            <a:spLocks noGrp="1"/>
          </p:cNvSpPr>
          <p:nvPr>
            <p:ph type="title"/>
          </p:nvPr>
        </p:nvSpPr>
        <p:spPr>
          <a:xfrm>
            <a:off x="0" y="-1"/>
            <a:ext cx="5373300" cy="49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2-1. 打刻方法について</a:t>
            </a:r>
            <a:endParaRPr sz="1400"/>
          </a:p>
        </p:txBody>
      </p:sp>
      <p:sp>
        <p:nvSpPr>
          <p:cNvPr id="202" name="Google Shape;202;g26a2fe5ab9c_0_0"/>
          <p:cNvSpPr txBox="1">
            <a:spLocks noGrp="1"/>
          </p:cNvSpPr>
          <p:nvPr>
            <p:ph type="body" idx="1"/>
          </p:nvPr>
        </p:nvSpPr>
        <p:spPr>
          <a:xfrm>
            <a:off x="260648" y="1640632"/>
            <a:ext cx="6336600" cy="10800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200"/>
              <a:buFont typeface="Arial"/>
              <a:buNone/>
            </a:pPr>
            <a:r>
              <a:rPr lang="ja-JP" sz="1200">
                <a:solidFill>
                  <a:schemeClr val="dk1"/>
                </a:solidFill>
                <a:latin typeface="Meiryo"/>
                <a:ea typeface="Meiryo"/>
                <a:cs typeface="Meiryo"/>
                <a:sym typeface="Meiryo"/>
              </a:rPr>
              <a:t>従業員自身のスマートフォン等に「HRMOS勤怠利用者用アプリ」をインストールいただき、QRコードを読み取って</a:t>
            </a:r>
            <a:r>
              <a:rPr lang="ja-JP" sz="1200" b="0" i="0" u="none" strike="noStrike" cap="none">
                <a:solidFill>
                  <a:schemeClr val="dk1"/>
                </a:solidFill>
                <a:latin typeface="Meiryo"/>
                <a:ea typeface="Meiryo"/>
                <a:cs typeface="Meiryo"/>
                <a:sym typeface="Meiryo"/>
              </a:rPr>
              <a:t>打刻します。</a:t>
            </a:r>
            <a:endParaRPr sz="1200" b="0" i="0" u="none" strike="noStrike" cap="none">
              <a:solidFill>
                <a:schemeClr val="dk1"/>
              </a:solidFill>
              <a:latin typeface="Meiryo"/>
              <a:ea typeface="Meiryo"/>
              <a:cs typeface="Meiryo"/>
              <a:sym typeface="Meiryo"/>
            </a:endParaRPr>
          </a:p>
        </p:txBody>
      </p:sp>
      <p:sp>
        <p:nvSpPr>
          <p:cNvPr id="203" name="Google Shape;203;g26a2fe5ab9c_0_0"/>
          <p:cNvSpPr txBox="1"/>
          <p:nvPr/>
        </p:nvSpPr>
        <p:spPr>
          <a:xfrm>
            <a:off x="260648" y="724731"/>
            <a:ext cx="63366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3F3F3F"/>
              </a:buClr>
              <a:buSzPts val="1200"/>
              <a:buFont typeface="Arial"/>
              <a:buNone/>
            </a:pPr>
            <a:endParaRPr sz="1200" b="1" i="0">
              <a:solidFill>
                <a:srgbClr val="3F3F3F"/>
              </a:solidFill>
              <a:latin typeface="Meiryo"/>
              <a:ea typeface="Meiryo"/>
              <a:cs typeface="Meiryo"/>
              <a:sym typeface="Meiryo"/>
            </a:endParaRPr>
          </a:p>
        </p:txBody>
      </p:sp>
      <p:sp>
        <p:nvSpPr>
          <p:cNvPr id="204" name="Google Shape;204;g26a2fe5ab9c_0_0"/>
          <p:cNvSpPr txBox="1"/>
          <p:nvPr/>
        </p:nvSpPr>
        <p:spPr>
          <a:xfrm>
            <a:off x="260648" y="1164415"/>
            <a:ext cx="6336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b="1">
                <a:solidFill>
                  <a:srgbClr val="3F3F3F"/>
                </a:solidFill>
                <a:latin typeface="Meiryo"/>
                <a:ea typeface="Meiryo"/>
                <a:cs typeface="Meiryo"/>
                <a:sym typeface="Meiryo"/>
              </a:rPr>
              <a:t>QRコード</a:t>
            </a:r>
            <a:r>
              <a:rPr lang="ja-JP" sz="1400" b="1">
                <a:solidFill>
                  <a:srgbClr val="3F3F3F"/>
                </a:solidFill>
                <a:latin typeface="Meiryo"/>
                <a:ea typeface="Meiryo"/>
                <a:cs typeface="Meiryo"/>
                <a:sym typeface="Meiryo"/>
              </a:rPr>
              <a:t>打刻</a:t>
            </a:r>
            <a:endParaRPr sz="1400" b="1">
              <a:solidFill>
                <a:srgbClr val="3F3F3F"/>
              </a:solidFill>
              <a:latin typeface="Meiryo"/>
              <a:ea typeface="Meiryo"/>
              <a:cs typeface="Meiryo"/>
              <a:sym typeface="Meiryo"/>
            </a:endParaRPr>
          </a:p>
        </p:txBody>
      </p:sp>
      <p:cxnSp>
        <p:nvCxnSpPr>
          <p:cNvPr id="205" name="Google Shape;205;g26a2fe5ab9c_0_0"/>
          <p:cNvCxnSpPr/>
          <p:nvPr/>
        </p:nvCxnSpPr>
        <p:spPr>
          <a:xfrm>
            <a:off x="260648" y="1472193"/>
            <a:ext cx="6336600" cy="0"/>
          </a:xfrm>
          <a:prstGeom prst="straightConnector1">
            <a:avLst/>
          </a:prstGeom>
          <a:noFill/>
          <a:ln w="19050" cap="flat" cmpd="sng">
            <a:solidFill>
              <a:srgbClr val="A5A5A5"/>
            </a:solidFill>
            <a:prstDash val="dot"/>
            <a:round/>
            <a:headEnd type="none" w="sm" len="sm"/>
            <a:tailEnd type="none" w="sm" len="sm"/>
          </a:ln>
        </p:spPr>
      </p:cxnSp>
      <p:pic>
        <p:nvPicPr>
          <p:cNvPr id="206" name="Google Shape;206;g26a2fe5ab9c_0_0"/>
          <p:cNvPicPr preferRelativeResize="0"/>
          <p:nvPr/>
        </p:nvPicPr>
        <p:blipFill>
          <a:blip r:embed="rId3">
            <a:alphaModFix/>
          </a:blip>
          <a:stretch>
            <a:fillRect/>
          </a:stretch>
        </p:blipFill>
        <p:spPr>
          <a:xfrm>
            <a:off x="2428875" y="2352675"/>
            <a:ext cx="1888341" cy="300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body" idx="1"/>
          </p:nvPr>
        </p:nvSpPr>
        <p:spPr>
          <a:xfrm>
            <a:off x="260647" y="1352600"/>
            <a:ext cx="6264698" cy="237626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3F3F3F"/>
              </a:buClr>
              <a:buSzPts val="1200"/>
              <a:buFont typeface="Arial"/>
              <a:buAutoNum type="arabicPeriod"/>
            </a:pPr>
            <a:r>
              <a:rPr lang="ja-JP" sz="1200" b="0" i="0" u="none" strike="noStrike" cap="none">
                <a:solidFill>
                  <a:srgbClr val="3F3F3F"/>
                </a:solidFill>
                <a:latin typeface="Meiryo"/>
                <a:ea typeface="Meiryo"/>
                <a:cs typeface="Meiryo"/>
                <a:sym typeface="Meiryo"/>
              </a:rPr>
              <a:t>「出勤」ボタンをクリックします。</a:t>
            </a:r>
            <a:br>
              <a:rPr lang="ja-JP" sz="1200" b="0" i="0" u="none" strike="noStrike" cap="none">
                <a:solidFill>
                  <a:srgbClr val="3F3F3F"/>
                </a:solidFill>
                <a:latin typeface="Meiryo"/>
                <a:ea typeface="Meiryo"/>
                <a:cs typeface="Meiryo"/>
                <a:sym typeface="Meiryo"/>
              </a:rPr>
            </a:br>
            <a:r>
              <a:rPr lang="ja-JP" sz="1200" b="0" i="0" u="none" strike="noStrike" cap="none">
                <a:solidFill>
                  <a:srgbClr val="3F3F3F"/>
                </a:solidFill>
                <a:latin typeface="Meiryo"/>
                <a:ea typeface="Meiryo"/>
                <a:cs typeface="Meiryo"/>
                <a:sym typeface="Meiryo"/>
              </a:rPr>
              <a:t>※出勤は 1 度クリックすると、同じ日では押せなくなります。出勤時刻を修正したい場合は日次勤怠画面より修正してくさい。</a:t>
            </a:r>
            <a:endParaRPr sz="1200" b="0" i="0" u="none" strike="noStrike" cap="none">
              <a:solidFill>
                <a:srgbClr val="3F3F3F"/>
              </a:solidFill>
              <a:latin typeface="Meiryo"/>
              <a:ea typeface="Meiryo"/>
              <a:cs typeface="Meiryo"/>
              <a:sym typeface="Meiryo"/>
            </a:endParaRPr>
          </a:p>
          <a:p>
            <a:pPr marL="228600" marR="0" lvl="0" indent="-152400" algn="l" rtl="0">
              <a:lnSpc>
                <a:spcPct val="150000"/>
              </a:lnSpc>
              <a:spcBef>
                <a:spcPts val="240"/>
              </a:spcBef>
              <a:spcAft>
                <a:spcPts val="0"/>
              </a:spcAft>
              <a:buClr>
                <a:schemeClr val="dk1"/>
              </a:buClr>
              <a:buSzPts val="1200"/>
              <a:buFont typeface="Arial"/>
              <a:buNone/>
            </a:pPr>
            <a:endParaRPr sz="1200" b="0" i="0" u="none" strike="noStrike" cap="none">
              <a:solidFill>
                <a:srgbClr val="3F3F3F"/>
              </a:solidFill>
              <a:latin typeface="Meiryo"/>
              <a:ea typeface="Meiryo"/>
              <a:cs typeface="Meiryo"/>
              <a:sym typeface="Meiryo"/>
            </a:endParaRPr>
          </a:p>
          <a:p>
            <a:pPr marL="228600" marR="0" lvl="0" indent="-228600" algn="l" rtl="0">
              <a:lnSpc>
                <a:spcPct val="150000"/>
              </a:lnSpc>
              <a:spcBef>
                <a:spcPts val="240"/>
              </a:spcBef>
              <a:spcAft>
                <a:spcPts val="0"/>
              </a:spcAft>
              <a:buClr>
                <a:srgbClr val="3F3F3F"/>
              </a:buClr>
              <a:buSzPts val="1200"/>
              <a:buFont typeface="Arial"/>
              <a:buAutoNum type="arabicPeriod"/>
            </a:pPr>
            <a:r>
              <a:rPr lang="ja-JP" sz="1200" b="0" i="0" u="none" strike="noStrike" cap="none">
                <a:solidFill>
                  <a:srgbClr val="3F3F3F"/>
                </a:solidFill>
                <a:latin typeface="Meiryo"/>
                <a:ea typeface="Meiryo"/>
                <a:cs typeface="Meiryo"/>
                <a:sym typeface="Meiryo"/>
              </a:rPr>
              <a:t>「退勤」ボタンをクリックします。</a:t>
            </a:r>
            <a:br>
              <a:rPr lang="ja-JP" sz="1200" b="0" i="0" u="none" strike="noStrike" cap="none">
                <a:solidFill>
                  <a:srgbClr val="3F3F3F"/>
                </a:solidFill>
                <a:latin typeface="Meiryo"/>
                <a:ea typeface="Meiryo"/>
                <a:cs typeface="Meiryo"/>
                <a:sym typeface="Meiryo"/>
              </a:rPr>
            </a:br>
            <a:r>
              <a:rPr lang="ja-JP" sz="1200" b="0" i="0" u="none" strike="noStrike" cap="none">
                <a:solidFill>
                  <a:srgbClr val="3F3F3F"/>
                </a:solidFill>
                <a:latin typeface="Meiryo"/>
                <a:ea typeface="Meiryo"/>
                <a:cs typeface="Meiryo"/>
                <a:sym typeface="Meiryo"/>
              </a:rPr>
              <a:t>※出勤ボタンをクリックしていないと退勤ボタンを押すことが出来ません。また出勤と同じく1 度クリックすると同じ日では押せなくなります。退勤時刻を修正したい場合は日次勤怠画面より修正してください。</a:t>
            </a:r>
            <a:endParaRPr/>
          </a:p>
          <a:p>
            <a:pPr marL="237380" marR="0" lvl="0" indent="-161180" algn="l" rtl="0">
              <a:lnSpc>
                <a:spcPct val="150000"/>
              </a:lnSpc>
              <a:spcBef>
                <a:spcPts val="240"/>
              </a:spcBef>
              <a:spcAft>
                <a:spcPts val="0"/>
              </a:spcAft>
              <a:buClr>
                <a:schemeClr val="dk1"/>
              </a:buClr>
              <a:buSzPts val="1200"/>
              <a:buFont typeface="Arial"/>
              <a:buNone/>
            </a:pPr>
            <a:endParaRPr sz="1200" b="0" i="0" u="none" strike="noStrike" cap="none">
              <a:solidFill>
                <a:srgbClr val="3F3F3F"/>
              </a:solidFill>
              <a:latin typeface="Meiryo"/>
              <a:ea typeface="Meiryo"/>
              <a:cs typeface="Meiryo"/>
              <a:sym typeface="Meiryo"/>
            </a:endParaRPr>
          </a:p>
          <a:p>
            <a:pPr marL="237380" marR="0" lvl="0" indent="-161180" algn="l" rtl="0">
              <a:lnSpc>
                <a:spcPct val="150000"/>
              </a:lnSpc>
              <a:spcBef>
                <a:spcPts val="240"/>
              </a:spcBef>
              <a:spcAft>
                <a:spcPts val="0"/>
              </a:spcAft>
              <a:buClr>
                <a:schemeClr val="dk1"/>
              </a:buClr>
              <a:buSzPts val="1200"/>
              <a:buFont typeface="Arial"/>
              <a:buNone/>
            </a:pPr>
            <a:endParaRPr sz="1200" b="0" i="0" u="none" strike="noStrike" cap="none">
              <a:solidFill>
                <a:srgbClr val="3F3F3F"/>
              </a:solidFill>
              <a:latin typeface="Meiryo"/>
              <a:ea typeface="Meiryo"/>
              <a:cs typeface="Meiryo"/>
              <a:sym typeface="Meiryo"/>
            </a:endParaRPr>
          </a:p>
        </p:txBody>
      </p:sp>
      <p:sp>
        <p:nvSpPr>
          <p:cNvPr id="212" name="Google Shape;212;p10"/>
          <p:cNvSpPr txBox="1">
            <a:spLocks noGrp="1"/>
          </p:cNvSpPr>
          <p:nvPr>
            <p:ph type="title"/>
          </p:nvPr>
        </p:nvSpPr>
        <p:spPr>
          <a:xfrm>
            <a:off x="0" y="0"/>
            <a:ext cx="5445224" cy="47390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2-2. 出勤・退勤打刻</a:t>
            </a:r>
            <a:endParaRPr sz="1400"/>
          </a:p>
        </p:txBody>
      </p:sp>
      <p:sp>
        <p:nvSpPr>
          <p:cNvPr id="213" name="Google Shape;213;p10"/>
          <p:cNvSpPr txBox="1"/>
          <p:nvPr/>
        </p:nvSpPr>
        <p:spPr>
          <a:xfrm>
            <a:off x="260648" y="689930"/>
            <a:ext cx="6372708" cy="58200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3F3F3F"/>
              </a:buClr>
              <a:buSzPts val="1200"/>
              <a:buFont typeface="Arial"/>
              <a:buNone/>
            </a:pPr>
            <a:r>
              <a:rPr lang="ja-JP" sz="1200" b="1" i="0">
                <a:solidFill>
                  <a:srgbClr val="3F3F3F"/>
                </a:solidFill>
                <a:latin typeface="Meiryo"/>
                <a:ea typeface="Meiryo"/>
                <a:cs typeface="Meiryo"/>
                <a:sym typeface="Meiryo"/>
              </a:rPr>
              <a:t>ログイン後、打刻画面（上部ロゴメニュー &gt; 「勤怠」 &gt; 上部メニュー &gt; 「打刻」で 出退勤、休憩の打刻をすることができます。</a:t>
            </a:r>
            <a:endParaRPr/>
          </a:p>
        </p:txBody>
      </p:sp>
      <p:pic>
        <p:nvPicPr>
          <p:cNvPr id="214" name="Google Shape;214;p10" descr="グラフィカル ユーザー インターフェイス, アプリケーション, Teams&#10;&#10;自動的に生成された説明"/>
          <p:cNvPicPr preferRelativeResize="0"/>
          <p:nvPr/>
        </p:nvPicPr>
        <p:blipFill rotWithShape="1">
          <a:blip r:embed="rId3">
            <a:alphaModFix/>
          </a:blip>
          <a:srcRect/>
          <a:stretch/>
        </p:blipFill>
        <p:spPr>
          <a:xfrm>
            <a:off x="620688" y="4520952"/>
            <a:ext cx="2891678" cy="1531167"/>
          </a:xfrm>
          <a:prstGeom prst="rect">
            <a:avLst/>
          </a:prstGeom>
          <a:noFill/>
          <a:ln w="9525" cap="flat" cmpd="sng">
            <a:solidFill>
              <a:srgbClr val="BFBFBF"/>
            </a:solidFill>
            <a:prstDash val="solid"/>
            <a:round/>
            <a:headEnd type="none" w="sm" len="sm"/>
            <a:tailEnd type="none" w="sm" len="sm"/>
          </a:ln>
        </p:spPr>
      </p:pic>
      <p:sp>
        <p:nvSpPr>
          <p:cNvPr id="215" name="Google Shape;215;p10"/>
          <p:cNvSpPr txBox="1"/>
          <p:nvPr/>
        </p:nvSpPr>
        <p:spPr>
          <a:xfrm>
            <a:off x="548680" y="4112273"/>
            <a:ext cx="5328592" cy="40867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1B529A"/>
              </a:buClr>
              <a:buSzPts val="1200"/>
              <a:buFont typeface="Arial"/>
              <a:buNone/>
            </a:pPr>
            <a:r>
              <a:rPr lang="ja-JP" sz="1200" b="1">
                <a:solidFill>
                  <a:srgbClr val="1B529A"/>
                </a:solidFill>
                <a:latin typeface="Meiryo"/>
                <a:ea typeface="Meiryo"/>
                <a:cs typeface="Meiryo"/>
                <a:sym typeface="Meiryo"/>
              </a:rPr>
              <a:t>PC　　　　　　　　　　　　　　　　　　　　　 　</a:t>
            </a:r>
            <a:r>
              <a:rPr lang="ja-JP" sz="1100" b="1">
                <a:solidFill>
                  <a:srgbClr val="1B529A"/>
                </a:solidFill>
                <a:latin typeface="Meiryo"/>
                <a:ea typeface="Meiryo"/>
                <a:cs typeface="Meiryo"/>
                <a:sym typeface="Meiryo"/>
              </a:rPr>
              <a:t>スマートフォン</a:t>
            </a:r>
            <a:endParaRPr sz="1200" b="1">
              <a:solidFill>
                <a:srgbClr val="1B529A"/>
              </a:solidFill>
              <a:latin typeface="Meiryo"/>
              <a:ea typeface="Meiryo"/>
              <a:cs typeface="Meiryo"/>
              <a:sym typeface="Meiryo"/>
            </a:endParaRPr>
          </a:p>
        </p:txBody>
      </p:sp>
      <p:pic>
        <p:nvPicPr>
          <p:cNvPr id="216" name="Google Shape;216;p10"/>
          <p:cNvPicPr preferRelativeResize="0"/>
          <p:nvPr/>
        </p:nvPicPr>
        <p:blipFill rotWithShape="1">
          <a:blip r:embed="rId4">
            <a:alphaModFix/>
          </a:blip>
          <a:srcRect/>
          <a:stretch/>
        </p:blipFill>
        <p:spPr>
          <a:xfrm>
            <a:off x="4065198" y="4502100"/>
            <a:ext cx="1943100" cy="4051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title"/>
          </p:nvPr>
        </p:nvSpPr>
        <p:spPr>
          <a:xfrm>
            <a:off x="0" y="-1"/>
            <a:ext cx="5373216" cy="4973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2-3. 休憩打刻</a:t>
            </a:r>
            <a:endParaRPr sz="1400"/>
          </a:p>
        </p:txBody>
      </p:sp>
      <p:sp>
        <p:nvSpPr>
          <p:cNvPr id="222" name="Google Shape;222;p11"/>
          <p:cNvSpPr txBox="1">
            <a:spLocks noGrp="1"/>
          </p:cNvSpPr>
          <p:nvPr>
            <p:ph type="body" idx="1"/>
          </p:nvPr>
        </p:nvSpPr>
        <p:spPr>
          <a:xfrm>
            <a:off x="260648" y="1352600"/>
            <a:ext cx="6336704" cy="27363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3F3F3F"/>
              </a:buClr>
              <a:buSzPts val="1200"/>
              <a:buFont typeface="Arial"/>
              <a:buAutoNum type="arabicPeriod"/>
            </a:pPr>
            <a:r>
              <a:rPr lang="ja-JP" sz="1200" b="0" i="0" u="none" strike="noStrike" cap="none">
                <a:solidFill>
                  <a:srgbClr val="3F3F3F"/>
                </a:solidFill>
                <a:latin typeface="Meiryo"/>
                <a:ea typeface="Meiryo"/>
                <a:cs typeface="Meiryo"/>
                <a:sym typeface="Meiryo"/>
              </a:rPr>
              <a:t>「休憩開始」ボタンをクリックします。</a:t>
            </a:r>
            <a:br>
              <a:rPr lang="ja-JP" sz="1200" b="0" i="0" u="none" strike="noStrike" cap="none">
                <a:solidFill>
                  <a:srgbClr val="3F3F3F"/>
                </a:solidFill>
                <a:latin typeface="Meiryo"/>
                <a:ea typeface="Meiryo"/>
                <a:cs typeface="Meiryo"/>
                <a:sym typeface="Meiryo"/>
              </a:rPr>
            </a:br>
            <a:r>
              <a:rPr lang="ja-JP" sz="1200" b="0" i="0" u="none" strike="noStrike" cap="none">
                <a:solidFill>
                  <a:srgbClr val="3F3F3F"/>
                </a:solidFill>
                <a:latin typeface="Meiryo"/>
                <a:ea typeface="Meiryo"/>
                <a:cs typeface="Meiryo"/>
                <a:sym typeface="Meiryo"/>
              </a:rPr>
              <a:t>※休憩開始ボタンは休憩終了ボタンをクリックすることで、1日何回でも打刻することが可能です。休憩開始時刻を修正したい場合は日次勤怠修正画面にて行うことができます。※休憩ボタンが表示されない場合はシステム管理者にお問い合わせください。</a:t>
            </a:r>
            <a:endParaRPr sz="1200" b="0" i="0" u="none" strike="noStrike" cap="none">
              <a:solidFill>
                <a:srgbClr val="3F3F3F"/>
              </a:solidFill>
              <a:latin typeface="Meiryo"/>
              <a:ea typeface="Meiryo"/>
              <a:cs typeface="Meiryo"/>
              <a:sym typeface="Meiryo"/>
            </a:endParaRPr>
          </a:p>
          <a:p>
            <a:pPr marL="228600" marR="0" lvl="0" indent="-152400" algn="l" rtl="0">
              <a:lnSpc>
                <a:spcPct val="150000"/>
              </a:lnSpc>
              <a:spcBef>
                <a:spcPts val="240"/>
              </a:spcBef>
              <a:spcAft>
                <a:spcPts val="0"/>
              </a:spcAft>
              <a:buClr>
                <a:schemeClr val="dk1"/>
              </a:buClr>
              <a:buSzPts val="1200"/>
              <a:buFont typeface="Arial"/>
              <a:buNone/>
            </a:pPr>
            <a:endParaRPr sz="1200" b="0" i="0" u="none" strike="noStrike" cap="none">
              <a:solidFill>
                <a:srgbClr val="3F3F3F"/>
              </a:solidFill>
              <a:latin typeface="Meiryo"/>
              <a:ea typeface="Meiryo"/>
              <a:cs typeface="Meiryo"/>
              <a:sym typeface="Meiryo"/>
            </a:endParaRPr>
          </a:p>
          <a:p>
            <a:pPr marL="228600" marR="0" lvl="0" indent="-228600" algn="l" rtl="0">
              <a:lnSpc>
                <a:spcPct val="150000"/>
              </a:lnSpc>
              <a:spcBef>
                <a:spcPts val="240"/>
              </a:spcBef>
              <a:spcAft>
                <a:spcPts val="0"/>
              </a:spcAft>
              <a:buClr>
                <a:srgbClr val="3F3F3F"/>
              </a:buClr>
              <a:buSzPts val="1200"/>
              <a:buFont typeface="Arial"/>
              <a:buAutoNum type="arabicPeriod"/>
            </a:pPr>
            <a:r>
              <a:rPr lang="ja-JP" sz="1200" b="0" i="0" u="none" strike="noStrike" cap="none">
                <a:solidFill>
                  <a:srgbClr val="3F3F3F"/>
                </a:solidFill>
                <a:latin typeface="Meiryo"/>
                <a:ea typeface="Meiryo"/>
                <a:cs typeface="Meiryo"/>
                <a:sym typeface="Meiryo"/>
              </a:rPr>
              <a:t>「休憩終了」ボタンをクリックします。</a:t>
            </a:r>
            <a:br>
              <a:rPr lang="ja-JP" sz="1200" b="0" i="0" u="none" strike="noStrike" cap="none">
                <a:solidFill>
                  <a:srgbClr val="3F3F3F"/>
                </a:solidFill>
                <a:latin typeface="Meiryo"/>
                <a:ea typeface="Meiryo"/>
                <a:cs typeface="Meiryo"/>
                <a:sym typeface="Meiryo"/>
              </a:rPr>
            </a:br>
            <a:r>
              <a:rPr lang="ja-JP" sz="1200" b="0" i="0" u="none" strike="noStrike" cap="none">
                <a:solidFill>
                  <a:srgbClr val="3F3F3F"/>
                </a:solidFill>
                <a:latin typeface="Meiryo"/>
                <a:ea typeface="Meiryo"/>
                <a:cs typeface="Meiryo"/>
                <a:sym typeface="Meiryo"/>
              </a:rPr>
              <a:t>※休憩開始ボタンをクリックしていないと休憩終了ボタンを押すことが出来ません。また休憩終了ボタンは休憩開始ボタンをクリックすることで、1日何回でも打刻可能です。休憩終了時刻を修正したい場合は、日次勤怠修正画面にて行うことができます。</a:t>
            </a:r>
            <a:endParaRPr sz="1200" b="0" i="0" u="none" strike="noStrike" cap="none">
              <a:solidFill>
                <a:srgbClr val="3F3F3F"/>
              </a:solidFill>
              <a:latin typeface="Meiryo"/>
              <a:ea typeface="Meiryo"/>
              <a:cs typeface="Meiryo"/>
              <a:sym typeface="Meiryo"/>
            </a:endParaRPr>
          </a:p>
          <a:p>
            <a:pPr marL="237380" marR="0" lvl="0" indent="-148480" algn="l" rtl="0">
              <a:lnSpc>
                <a:spcPct val="150000"/>
              </a:lnSpc>
              <a:spcBef>
                <a:spcPts val="280"/>
              </a:spcBef>
              <a:spcAft>
                <a:spcPts val="0"/>
              </a:spcAft>
              <a:buClr>
                <a:schemeClr val="dk1"/>
              </a:buClr>
              <a:buSzPts val="1400"/>
              <a:buFont typeface="Arial"/>
              <a:buNone/>
            </a:pPr>
            <a:endParaRPr sz="1400" b="0" i="0" u="none" strike="noStrike" cap="none">
              <a:solidFill>
                <a:srgbClr val="3F3F3F"/>
              </a:solidFill>
              <a:latin typeface="Meiryo"/>
              <a:ea typeface="Meiryo"/>
              <a:cs typeface="Meiryo"/>
              <a:sym typeface="Meiryo"/>
            </a:endParaRPr>
          </a:p>
        </p:txBody>
      </p:sp>
      <p:sp>
        <p:nvSpPr>
          <p:cNvPr id="223" name="Google Shape;223;p11"/>
          <p:cNvSpPr txBox="1"/>
          <p:nvPr/>
        </p:nvSpPr>
        <p:spPr>
          <a:xfrm>
            <a:off x="260648" y="724730"/>
            <a:ext cx="6336704" cy="554567"/>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3F3F3F"/>
              </a:buClr>
              <a:buSzPts val="1200"/>
              <a:buFont typeface="Arial"/>
              <a:buNone/>
            </a:pPr>
            <a:r>
              <a:rPr lang="ja-JP" sz="1200" b="1" i="0">
                <a:solidFill>
                  <a:srgbClr val="3F3F3F"/>
                </a:solidFill>
                <a:latin typeface="Meiryo"/>
                <a:ea typeface="Meiryo"/>
                <a:cs typeface="Meiryo"/>
                <a:sym typeface="Meiryo"/>
              </a:rPr>
              <a:t>ログイン後、打刻画面（上部ロゴメニュー &gt; 「勤怠」 &gt; 上部メニュー &gt; 「打刻」で 出退勤、休憩の打刻をすることができます。</a:t>
            </a:r>
            <a:endParaRPr/>
          </a:p>
        </p:txBody>
      </p:sp>
      <p:sp>
        <p:nvSpPr>
          <p:cNvPr id="224" name="Google Shape;224;p11"/>
          <p:cNvSpPr txBox="1"/>
          <p:nvPr/>
        </p:nvSpPr>
        <p:spPr>
          <a:xfrm>
            <a:off x="548680" y="4592960"/>
            <a:ext cx="5328592" cy="40867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1B529A"/>
              </a:buClr>
              <a:buSzPts val="1200"/>
              <a:buFont typeface="Arial"/>
              <a:buNone/>
            </a:pPr>
            <a:r>
              <a:rPr lang="ja-JP" sz="1200" b="1">
                <a:solidFill>
                  <a:srgbClr val="1B529A"/>
                </a:solidFill>
                <a:latin typeface="Meiryo"/>
                <a:ea typeface="Meiryo"/>
                <a:cs typeface="Meiryo"/>
                <a:sym typeface="Meiryo"/>
              </a:rPr>
              <a:t>PC　　　　　　　　　　　　　　　　　　　　　 　</a:t>
            </a:r>
            <a:r>
              <a:rPr lang="ja-JP" sz="1100" b="1">
                <a:solidFill>
                  <a:srgbClr val="1B529A"/>
                </a:solidFill>
                <a:latin typeface="Meiryo"/>
                <a:ea typeface="Meiryo"/>
                <a:cs typeface="Meiryo"/>
                <a:sym typeface="Meiryo"/>
              </a:rPr>
              <a:t>スマートフォン</a:t>
            </a:r>
            <a:endParaRPr sz="1200" b="1">
              <a:solidFill>
                <a:srgbClr val="1B529A"/>
              </a:solidFill>
              <a:latin typeface="Meiryo"/>
              <a:ea typeface="Meiryo"/>
              <a:cs typeface="Meiryo"/>
              <a:sym typeface="Meiryo"/>
            </a:endParaRPr>
          </a:p>
        </p:txBody>
      </p:sp>
      <p:pic>
        <p:nvPicPr>
          <p:cNvPr id="225" name="Google Shape;225;p11" descr="グラフィカル ユーザー インターフェイス, アプリケーション, Teams&#10;&#10;自動的に生成された説明"/>
          <p:cNvPicPr preferRelativeResize="0"/>
          <p:nvPr/>
        </p:nvPicPr>
        <p:blipFill rotWithShape="1">
          <a:blip r:embed="rId3">
            <a:alphaModFix/>
          </a:blip>
          <a:srcRect/>
          <a:stretch/>
        </p:blipFill>
        <p:spPr>
          <a:xfrm>
            <a:off x="620688" y="4976699"/>
            <a:ext cx="2905477" cy="1848509"/>
          </a:xfrm>
          <a:prstGeom prst="rect">
            <a:avLst/>
          </a:prstGeom>
          <a:noFill/>
          <a:ln w="9525" cap="flat" cmpd="sng">
            <a:solidFill>
              <a:srgbClr val="BFBFBF"/>
            </a:solidFill>
            <a:prstDash val="solid"/>
            <a:round/>
            <a:headEnd type="none" w="sm" len="sm"/>
            <a:tailEnd type="none" w="sm" len="sm"/>
          </a:ln>
        </p:spPr>
      </p:pic>
      <p:pic>
        <p:nvPicPr>
          <p:cNvPr id="226" name="Google Shape;226;p11"/>
          <p:cNvPicPr preferRelativeResize="0"/>
          <p:nvPr/>
        </p:nvPicPr>
        <p:blipFill rotWithShape="1">
          <a:blip r:embed="rId4">
            <a:alphaModFix/>
          </a:blip>
          <a:srcRect/>
          <a:stretch/>
        </p:blipFill>
        <p:spPr>
          <a:xfrm>
            <a:off x="4080494" y="4987145"/>
            <a:ext cx="1943100" cy="4051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2"/>
          <p:cNvPicPr preferRelativeResize="0">
            <a:picLocks noGrp="1"/>
          </p:cNvPicPr>
          <p:nvPr>
            <p:ph type="pic" idx="2"/>
          </p:nvPr>
        </p:nvPicPr>
        <p:blipFill rotWithShape="1">
          <a:blip r:embed="rId3">
            <a:alphaModFix/>
          </a:blip>
          <a:srcRect/>
          <a:stretch/>
        </p:blipFill>
        <p:spPr>
          <a:xfrm>
            <a:off x="187053" y="1519058"/>
            <a:ext cx="4104456" cy="2583300"/>
          </a:xfrm>
          <a:prstGeom prst="rect">
            <a:avLst/>
          </a:prstGeom>
          <a:noFill/>
          <a:ln>
            <a:noFill/>
          </a:ln>
        </p:spPr>
      </p:pic>
      <p:sp>
        <p:nvSpPr>
          <p:cNvPr id="233" name="Google Shape;233;p12"/>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ICカードで打刻をする場合は、出勤時・休憩開始時・休憩終了時・退勤時に、ICカードを</a:t>
            </a:r>
            <a:endParaRPr/>
          </a:p>
          <a:p>
            <a:pPr marL="0" marR="0" lvl="0" indent="0" algn="l" rtl="0">
              <a:lnSpc>
                <a:spcPct val="120000"/>
              </a:lnSpc>
              <a:spcBef>
                <a:spcPts val="240"/>
              </a:spcBef>
              <a:spcAft>
                <a:spcPts val="0"/>
              </a:spcAft>
              <a:buClr>
                <a:srgbClr val="3F3F3F"/>
              </a:buClr>
              <a:buSzPts val="1200"/>
              <a:buFont typeface="Arial"/>
              <a:buNone/>
            </a:pPr>
            <a:r>
              <a:rPr lang="ja-JP"/>
              <a:t>カードリーダーまたはNFC対応端末にかざすだけで勤怠情報が記録されます。</a:t>
            </a:r>
            <a:endParaRPr/>
          </a:p>
        </p:txBody>
      </p:sp>
      <p:sp>
        <p:nvSpPr>
          <p:cNvPr id="234" name="Google Shape;234;p12"/>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2-4. ICカード打刻</a:t>
            </a:r>
            <a:endParaRPr sz="1400"/>
          </a:p>
        </p:txBody>
      </p:sp>
      <p:sp>
        <p:nvSpPr>
          <p:cNvPr id="235" name="Google Shape;235;p12"/>
          <p:cNvSpPr txBox="1">
            <a:spLocks noGrp="1"/>
          </p:cNvSpPr>
          <p:nvPr>
            <p:ph type="body" idx="5"/>
          </p:nvPr>
        </p:nvSpPr>
        <p:spPr>
          <a:xfrm>
            <a:off x="4437112" y="1456008"/>
            <a:ext cx="2267071" cy="2583300"/>
          </a:xfrm>
          <a:prstGeom prst="rect">
            <a:avLst/>
          </a:prstGeom>
          <a:noFill/>
          <a:ln>
            <a:noFill/>
          </a:ln>
        </p:spPr>
        <p:txBody>
          <a:bodyPr spcFirstLastPara="1" wrap="square" lIns="90000" tIns="45700" rIns="91425" bIns="45700" anchor="t" anchorCtr="0">
            <a:normAutofit lnSpcReduction="10000"/>
          </a:bodyPr>
          <a:lstStyle/>
          <a:p>
            <a:pPr marL="0" lvl="0" indent="0" algn="l" rtl="0">
              <a:lnSpc>
                <a:spcPct val="130000"/>
              </a:lnSpc>
              <a:spcBef>
                <a:spcPts val="0"/>
              </a:spcBef>
              <a:spcAft>
                <a:spcPts val="0"/>
              </a:spcAft>
              <a:buClr>
                <a:srgbClr val="3F3F3F"/>
              </a:buClr>
              <a:buSzPts val="1000"/>
              <a:buNone/>
            </a:pPr>
            <a:r>
              <a:rPr lang="ja-JP" b="1"/>
              <a:t>出勤・退勤</a:t>
            </a:r>
            <a:endParaRPr b="1"/>
          </a:p>
          <a:p>
            <a:pPr marL="0" lvl="0" indent="0" algn="l" rtl="0">
              <a:lnSpc>
                <a:spcPct val="130000"/>
              </a:lnSpc>
              <a:spcBef>
                <a:spcPts val="200"/>
              </a:spcBef>
              <a:spcAft>
                <a:spcPts val="0"/>
              </a:spcAft>
              <a:buClr>
                <a:srgbClr val="3F3F3F"/>
              </a:buClr>
              <a:buSzPts val="1000"/>
              <a:buNone/>
            </a:pPr>
            <a:r>
              <a:rPr lang="ja-JP"/>
              <a:t>PC・スマホに表示されている「出勤」、「退勤」ボタンを押下してからカードをかざしてください。</a:t>
            </a:r>
            <a:endParaRPr/>
          </a:p>
          <a:p>
            <a:pPr marL="0" lvl="0" indent="0" algn="l" rtl="0">
              <a:lnSpc>
                <a:spcPct val="130000"/>
              </a:lnSpc>
              <a:spcBef>
                <a:spcPts val="200"/>
              </a:spcBef>
              <a:spcAft>
                <a:spcPts val="0"/>
              </a:spcAft>
              <a:buClr>
                <a:srgbClr val="3F3F3F"/>
              </a:buClr>
              <a:buSzPts val="1000"/>
              <a:buNone/>
            </a:pPr>
            <a:r>
              <a:rPr lang="ja-JP" b="1"/>
              <a:t>休憩</a:t>
            </a:r>
            <a:endParaRPr b="1"/>
          </a:p>
          <a:p>
            <a:pPr marL="0" lvl="0" indent="0" algn="l" rtl="0">
              <a:lnSpc>
                <a:spcPct val="130000"/>
              </a:lnSpc>
              <a:spcBef>
                <a:spcPts val="200"/>
              </a:spcBef>
              <a:spcAft>
                <a:spcPts val="0"/>
              </a:spcAft>
              <a:buClr>
                <a:srgbClr val="3F3F3F"/>
              </a:buClr>
              <a:buSzPts val="1000"/>
              <a:buNone/>
            </a:pPr>
            <a:r>
              <a:rPr lang="ja-JP"/>
              <a:t>PC・スマホに表示されている「休憩開始」、「休憩終了」を押下してからカードをかざしてください。</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打刻に成功すると「シュキーン」</a:t>
            </a:r>
            <a:endParaRPr/>
          </a:p>
          <a:p>
            <a:pPr marL="0" lvl="0" indent="0" algn="l" rtl="0">
              <a:lnSpc>
                <a:spcPct val="130000"/>
              </a:lnSpc>
              <a:spcBef>
                <a:spcPts val="200"/>
              </a:spcBef>
              <a:spcAft>
                <a:spcPts val="0"/>
              </a:spcAft>
              <a:buClr>
                <a:srgbClr val="3F3F3F"/>
              </a:buClr>
              <a:buSzPts val="1000"/>
              <a:buNone/>
            </a:pPr>
            <a:r>
              <a:rPr lang="ja-JP"/>
              <a:t>打刻に失敗すると「ピピピッ」という効果音がなります。</a:t>
            </a:r>
            <a:endParaRPr/>
          </a:p>
        </p:txBody>
      </p:sp>
      <p:sp>
        <p:nvSpPr>
          <p:cNvPr id="236" name="Google Shape;236;p12"/>
          <p:cNvSpPr txBox="1">
            <a:spLocks noGrp="1"/>
          </p:cNvSpPr>
          <p:nvPr>
            <p:ph type="body" idx="6"/>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1枚のICカードに、1人の情報を紐づけて管理します（複数のカード登録は不可）</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b="1"/>
              <a:t>初回登録</a:t>
            </a:r>
            <a:endParaRPr b="1"/>
          </a:p>
          <a:p>
            <a:pPr marL="0" lvl="0" indent="0" algn="l" rtl="0">
              <a:lnSpc>
                <a:spcPct val="130000"/>
              </a:lnSpc>
              <a:spcBef>
                <a:spcPts val="200"/>
              </a:spcBef>
              <a:spcAft>
                <a:spcPts val="0"/>
              </a:spcAft>
              <a:buClr>
                <a:srgbClr val="3F3F3F"/>
              </a:buClr>
              <a:buSzPts val="1000"/>
              <a:buNone/>
            </a:pPr>
            <a:r>
              <a:rPr lang="ja-JP"/>
              <a:t>初回のみ「かざされたカードは未登録です。社員を選択してください」というメッセージが出ますので、表示画面に沿って社員等を選択を押下してください。</a:t>
            </a:r>
            <a:endParaRPr/>
          </a:p>
        </p:txBody>
      </p:sp>
      <p:sp>
        <p:nvSpPr>
          <p:cNvPr id="237" name="Google Shape;237;p12"/>
          <p:cNvSpPr txBox="1">
            <a:spLocks noGrp="1"/>
          </p:cNvSpPr>
          <p:nvPr>
            <p:ph type="body" idx="7"/>
          </p:nvPr>
        </p:nvSpPr>
        <p:spPr>
          <a:xfrm>
            <a:off x="4437112" y="7016434"/>
            <a:ext cx="2267071" cy="2761102"/>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ここではシステムに登録済みの社員一覧の名前が表示されますので、自分の名前を選択して登録が完了です。</a:t>
            </a:r>
            <a:endParaRPr/>
          </a:p>
          <a:p>
            <a:pPr marL="0" lvl="0" indent="0" algn="l" rtl="0">
              <a:lnSpc>
                <a:spcPct val="130000"/>
              </a:lnSpc>
              <a:spcBef>
                <a:spcPts val="200"/>
              </a:spcBef>
              <a:spcAft>
                <a:spcPts val="0"/>
              </a:spcAft>
              <a:buClr>
                <a:srgbClr val="3F3F3F"/>
              </a:buClr>
              <a:buSzPts val="1000"/>
              <a:buNone/>
            </a:pPr>
            <a:r>
              <a:rPr lang="ja-JP"/>
              <a:t>これで、ICカードにあなたの社員</a:t>
            </a:r>
            <a:endParaRPr/>
          </a:p>
          <a:p>
            <a:pPr marL="0" lvl="0" indent="0" algn="l" rtl="0">
              <a:lnSpc>
                <a:spcPct val="130000"/>
              </a:lnSpc>
              <a:spcBef>
                <a:spcPts val="200"/>
              </a:spcBef>
              <a:spcAft>
                <a:spcPts val="0"/>
              </a:spcAft>
              <a:buClr>
                <a:srgbClr val="3F3F3F"/>
              </a:buClr>
              <a:buSzPts val="1000"/>
              <a:buNone/>
            </a:pPr>
            <a:r>
              <a:rPr lang="ja-JP"/>
              <a:t>情報が紐づけられましたので、次回からはかざすだけです。</a:t>
            </a:r>
            <a:endParaRPr/>
          </a:p>
          <a:p>
            <a:pPr marL="0" lvl="0" indent="0" algn="l" rtl="0">
              <a:lnSpc>
                <a:spcPct val="130000"/>
              </a:lnSpc>
              <a:spcBef>
                <a:spcPts val="200"/>
              </a:spcBef>
              <a:spcAft>
                <a:spcPts val="0"/>
              </a:spcAft>
              <a:buClr>
                <a:srgbClr val="3F3F3F"/>
              </a:buClr>
              <a:buSzPts val="1000"/>
              <a:buNone/>
            </a:pPr>
            <a:r>
              <a:rPr lang="ja-JP"/>
              <a:t>※自分の名前が表示されない場合はシステム管理者へお問い合わせください。</a:t>
            </a:r>
            <a:endParaRPr/>
          </a:p>
          <a:p>
            <a:pPr marL="0" lvl="0" indent="0" algn="l" rtl="0">
              <a:lnSpc>
                <a:spcPct val="130000"/>
              </a:lnSpc>
              <a:spcBef>
                <a:spcPts val="200"/>
              </a:spcBef>
              <a:spcAft>
                <a:spcPts val="0"/>
              </a:spcAft>
              <a:buClr>
                <a:srgbClr val="3F3F3F"/>
              </a:buClr>
              <a:buSzPts val="1000"/>
              <a:buNone/>
            </a:pPr>
            <a:r>
              <a:rPr lang="ja-JP"/>
              <a:t>※カードを変更した場合は初回登録をして再度自分の名前を選択すれば上書きされます。</a:t>
            </a:r>
            <a:endParaRPr/>
          </a:p>
        </p:txBody>
      </p:sp>
      <p:pic>
        <p:nvPicPr>
          <p:cNvPr id="238" name="Google Shape;238;p12"/>
          <p:cNvPicPr preferRelativeResize="0"/>
          <p:nvPr/>
        </p:nvPicPr>
        <p:blipFill rotWithShape="1">
          <a:blip r:embed="rId4">
            <a:alphaModFix/>
          </a:blip>
          <a:srcRect l="24439" t="-7000" r="-24440" b="7000"/>
          <a:stretch/>
        </p:blipFill>
        <p:spPr>
          <a:xfrm>
            <a:off x="931165" y="1366020"/>
            <a:ext cx="3378200" cy="2641600"/>
          </a:xfrm>
          <a:prstGeom prst="rect">
            <a:avLst/>
          </a:prstGeom>
          <a:noFill/>
          <a:ln>
            <a:noFill/>
          </a:ln>
        </p:spPr>
      </p:pic>
      <p:pic>
        <p:nvPicPr>
          <p:cNvPr id="239" name="Google Shape;239;p12"/>
          <p:cNvPicPr preferRelativeResize="0"/>
          <p:nvPr/>
        </p:nvPicPr>
        <p:blipFill rotWithShape="1">
          <a:blip r:embed="rId5">
            <a:alphaModFix/>
          </a:blip>
          <a:srcRect/>
          <a:stretch/>
        </p:blipFill>
        <p:spPr>
          <a:xfrm>
            <a:off x="185486" y="7052766"/>
            <a:ext cx="4107609" cy="2546967"/>
          </a:xfrm>
          <a:prstGeom prst="rect">
            <a:avLst/>
          </a:prstGeom>
          <a:noFill/>
          <a:ln>
            <a:noFill/>
          </a:ln>
        </p:spPr>
      </p:pic>
      <p:pic>
        <p:nvPicPr>
          <p:cNvPr id="240" name="Google Shape;240;p12"/>
          <p:cNvPicPr preferRelativeResize="0"/>
          <p:nvPr/>
        </p:nvPicPr>
        <p:blipFill rotWithShape="1">
          <a:blip r:embed="rId6">
            <a:alphaModFix/>
          </a:blip>
          <a:srcRect/>
          <a:stretch/>
        </p:blipFill>
        <p:spPr>
          <a:xfrm>
            <a:off x="206288" y="4378521"/>
            <a:ext cx="4089400" cy="2298700"/>
          </a:xfrm>
          <a:prstGeom prst="rect">
            <a:avLst/>
          </a:prstGeom>
          <a:noFill/>
          <a:ln>
            <a:noFill/>
          </a:ln>
        </p:spPr>
      </p:pic>
      <p:pic>
        <p:nvPicPr>
          <p:cNvPr id="241" name="Google Shape;241;p12"/>
          <p:cNvPicPr preferRelativeResize="0"/>
          <p:nvPr/>
        </p:nvPicPr>
        <p:blipFill rotWithShape="1">
          <a:blip r:embed="rId7">
            <a:alphaModFix/>
          </a:blip>
          <a:srcRect l="-1324" t="122130" r="-11887" b="-168887"/>
          <a:stretch/>
        </p:blipFill>
        <p:spPr>
          <a:xfrm>
            <a:off x="1892950" y="5139250"/>
            <a:ext cx="4365000" cy="34863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f0b3df9cca_5_0"/>
          <p:cNvSpPr txBox="1">
            <a:spLocks noGrp="1"/>
          </p:cNvSpPr>
          <p:nvPr>
            <p:ph type="body" idx="1"/>
          </p:nvPr>
        </p:nvSpPr>
        <p:spPr>
          <a:xfrm>
            <a:off x="113850" y="688300"/>
            <a:ext cx="6590400" cy="5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1200"/>
              <a:buFont typeface="Arial"/>
              <a:buNone/>
            </a:pPr>
            <a:r>
              <a:rPr lang="ja-JP"/>
              <a:t>アプリ上に表示された自分の名前を選択し出勤時・休憩開始時・休憩終了時・退勤時に</a:t>
            </a:r>
            <a:endParaRPr/>
          </a:p>
          <a:p>
            <a:pPr marL="0" lvl="0" indent="0" algn="l" rtl="0">
              <a:spcBef>
                <a:spcPts val="0"/>
              </a:spcBef>
              <a:spcAft>
                <a:spcPts val="0"/>
              </a:spcAft>
              <a:buClr>
                <a:srgbClr val="3F3F3F"/>
              </a:buClr>
              <a:buSzPts val="1200"/>
              <a:buFont typeface="Arial"/>
              <a:buNone/>
            </a:pPr>
            <a:r>
              <a:rPr lang="ja-JP"/>
              <a:t>打刻ボタンをクリックすることで勤怠情報が記録されます。</a:t>
            </a:r>
            <a:endParaRPr/>
          </a:p>
          <a:p>
            <a:pPr marL="0" marR="0" lvl="0" indent="0" algn="l" rtl="0">
              <a:lnSpc>
                <a:spcPct val="120000"/>
              </a:lnSpc>
              <a:spcBef>
                <a:spcPts val="0"/>
              </a:spcBef>
              <a:spcAft>
                <a:spcPts val="0"/>
              </a:spcAft>
              <a:buClr>
                <a:srgbClr val="3F3F3F"/>
              </a:buClr>
              <a:buSzPts val="1200"/>
              <a:buFont typeface="Arial"/>
              <a:buNone/>
            </a:pPr>
            <a:endParaRPr/>
          </a:p>
        </p:txBody>
      </p:sp>
      <p:sp>
        <p:nvSpPr>
          <p:cNvPr id="248" name="Google Shape;248;g1f0b3df9cca_5_0"/>
          <p:cNvSpPr txBox="1">
            <a:spLocks noGrp="1"/>
          </p:cNvSpPr>
          <p:nvPr>
            <p:ph type="title"/>
          </p:nvPr>
        </p:nvSpPr>
        <p:spPr>
          <a:xfrm>
            <a:off x="-11875" y="0"/>
            <a:ext cx="5529000" cy="488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1400"/>
              <a:buFont typeface="Meiryo"/>
              <a:buNone/>
            </a:pPr>
            <a:r>
              <a:rPr lang="ja-JP" sz="1400"/>
              <a:t>2-5. 共有タブレット打刻</a:t>
            </a:r>
            <a:endParaRPr sz="1400"/>
          </a:p>
        </p:txBody>
      </p:sp>
      <p:pic>
        <p:nvPicPr>
          <p:cNvPr id="249" name="Google Shape;249;g1f0b3df9cca_5_0"/>
          <p:cNvPicPr preferRelativeResize="0">
            <a:picLocks noGrp="1"/>
          </p:cNvPicPr>
          <p:nvPr>
            <p:ph type="pic" idx="2"/>
          </p:nvPr>
        </p:nvPicPr>
        <p:blipFill rotWithShape="1">
          <a:blip r:embed="rId3">
            <a:alphaModFix/>
          </a:blip>
          <a:srcRect/>
          <a:stretch/>
        </p:blipFill>
        <p:spPr>
          <a:xfrm>
            <a:off x="188640" y="1456008"/>
            <a:ext cx="4104456" cy="2583300"/>
          </a:xfrm>
          <a:prstGeom prst="rect">
            <a:avLst/>
          </a:prstGeom>
          <a:noFill/>
          <a:ln>
            <a:noFill/>
          </a:ln>
        </p:spPr>
      </p:pic>
      <p:sp>
        <p:nvSpPr>
          <p:cNvPr id="250" name="Google Shape;250;g1f0b3df9cca_5_0"/>
          <p:cNvSpPr/>
          <p:nvPr/>
        </p:nvSpPr>
        <p:spPr>
          <a:xfrm>
            <a:off x="203200" y="1460500"/>
            <a:ext cx="4104600" cy="25833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1" name="Google Shape;251;g1f0b3df9cca_5_0"/>
          <p:cNvPicPr preferRelativeResize="0"/>
          <p:nvPr/>
        </p:nvPicPr>
        <p:blipFill rotWithShape="1">
          <a:blip r:embed="rId4">
            <a:alphaModFix/>
          </a:blip>
          <a:srcRect t="8684"/>
          <a:stretch/>
        </p:blipFill>
        <p:spPr>
          <a:xfrm>
            <a:off x="203190" y="1462396"/>
            <a:ext cx="3718938" cy="2546949"/>
          </a:xfrm>
          <a:prstGeom prst="rect">
            <a:avLst/>
          </a:prstGeom>
          <a:noFill/>
          <a:ln>
            <a:noFill/>
          </a:ln>
        </p:spPr>
      </p:pic>
      <p:sp>
        <p:nvSpPr>
          <p:cNvPr id="252" name="Google Shape;252;g1f0b3df9cca_5_0"/>
          <p:cNvSpPr/>
          <p:nvPr/>
        </p:nvSpPr>
        <p:spPr>
          <a:xfrm>
            <a:off x="203200" y="4279900"/>
            <a:ext cx="4104600" cy="2583300"/>
          </a:xfrm>
          <a:prstGeom prst="rect">
            <a:avLst/>
          </a:prstGeom>
          <a:solidFill>
            <a:srgbClr val="EFEF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3" name="Google Shape;253;g1f0b3df9cca_5_0"/>
          <p:cNvPicPr preferRelativeResize="0"/>
          <p:nvPr/>
        </p:nvPicPr>
        <p:blipFill>
          <a:blip r:embed="rId5">
            <a:alphaModFix/>
          </a:blip>
          <a:stretch>
            <a:fillRect/>
          </a:stretch>
        </p:blipFill>
        <p:spPr>
          <a:xfrm>
            <a:off x="203350" y="4653400"/>
            <a:ext cx="4104451" cy="1818699"/>
          </a:xfrm>
          <a:prstGeom prst="rect">
            <a:avLst/>
          </a:prstGeom>
          <a:noFill/>
          <a:ln>
            <a:noFill/>
          </a:ln>
        </p:spPr>
      </p:pic>
      <p:sp>
        <p:nvSpPr>
          <p:cNvPr id="254" name="Google Shape;254;g1f0b3df9cca_5_0"/>
          <p:cNvSpPr txBox="1"/>
          <p:nvPr/>
        </p:nvSpPr>
        <p:spPr>
          <a:xfrm>
            <a:off x="4425512" y="1447971"/>
            <a:ext cx="2267100"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None/>
            </a:pPr>
            <a:r>
              <a:rPr lang="ja-JP" sz="1000" b="1">
                <a:solidFill>
                  <a:srgbClr val="3F3F3F"/>
                </a:solidFill>
                <a:latin typeface="Meiryo"/>
                <a:ea typeface="Meiryo"/>
                <a:cs typeface="Meiryo"/>
                <a:sym typeface="Meiryo"/>
              </a:rPr>
              <a:t>出勤・退勤</a:t>
            </a:r>
            <a:endParaRPr sz="1000" b="1">
              <a:solidFill>
                <a:srgbClr val="3F3F3F"/>
              </a:solidFill>
              <a:latin typeface="Meiryo"/>
              <a:ea typeface="Meiryo"/>
              <a:cs typeface="Meiryo"/>
              <a:sym typeface="Meiryo"/>
            </a:endParaRPr>
          </a:p>
          <a:p>
            <a:pPr marL="0" lvl="0" indent="0" algn="l" rtl="0">
              <a:lnSpc>
                <a:spcPct val="130000"/>
              </a:lnSpc>
              <a:spcBef>
                <a:spcPts val="200"/>
              </a:spcBef>
              <a:spcAft>
                <a:spcPts val="0"/>
              </a:spcAft>
              <a:buNone/>
            </a:pPr>
            <a:r>
              <a:rPr lang="ja-JP" sz="1000">
                <a:solidFill>
                  <a:srgbClr val="3F3F3F"/>
                </a:solidFill>
                <a:latin typeface="Meiryo"/>
                <a:ea typeface="Meiryo"/>
                <a:cs typeface="Meiryo"/>
                <a:sym typeface="Meiryo"/>
              </a:rPr>
              <a:t>共有タブレットに表示されている自分の名前をタップした後「出勤」、「退勤」ボタンを押下してください。</a:t>
            </a:r>
            <a:endParaRPr sz="1000">
              <a:solidFill>
                <a:srgbClr val="3F3F3F"/>
              </a:solidFill>
              <a:latin typeface="Meiryo"/>
              <a:ea typeface="Meiryo"/>
              <a:cs typeface="Meiryo"/>
              <a:sym typeface="Meiryo"/>
            </a:endParaRPr>
          </a:p>
          <a:p>
            <a:pPr marL="0" lvl="0" indent="0" algn="l" rtl="0">
              <a:lnSpc>
                <a:spcPct val="130000"/>
              </a:lnSpc>
              <a:spcBef>
                <a:spcPts val="200"/>
              </a:spcBef>
              <a:spcAft>
                <a:spcPts val="0"/>
              </a:spcAft>
              <a:buNone/>
            </a:pPr>
            <a:r>
              <a:rPr lang="ja-JP" sz="1000" b="1">
                <a:solidFill>
                  <a:srgbClr val="3F3F3F"/>
                </a:solidFill>
                <a:latin typeface="Meiryo"/>
                <a:ea typeface="Meiryo"/>
                <a:cs typeface="Meiryo"/>
                <a:sym typeface="Meiryo"/>
              </a:rPr>
              <a:t>休憩</a:t>
            </a:r>
            <a:endParaRPr sz="1000" b="1">
              <a:solidFill>
                <a:srgbClr val="3F3F3F"/>
              </a:solidFill>
              <a:latin typeface="Meiryo"/>
              <a:ea typeface="Meiryo"/>
              <a:cs typeface="Meiryo"/>
              <a:sym typeface="Meiryo"/>
            </a:endParaRPr>
          </a:p>
          <a:p>
            <a:pPr marL="0" lvl="0" indent="0" algn="l" rtl="0">
              <a:lnSpc>
                <a:spcPct val="130000"/>
              </a:lnSpc>
              <a:spcBef>
                <a:spcPts val="200"/>
              </a:spcBef>
              <a:spcAft>
                <a:spcPts val="0"/>
              </a:spcAft>
              <a:buNone/>
            </a:pPr>
            <a:r>
              <a:rPr lang="ja-JP" sz="1000">
                <a:solidFill>
                  <a:srgbClr val="3F3F3F"/>
                </a:solidFill>
                <a:latin typeface="Meiryo"/>
                <a:ea typeface="Meiryo"/>
                <a:cs typeface="Meiryo"/>
                <a:sym typeface="Meiryo"/>
              </a:rPr>
              <a:t>共有タブレットに表示されている自分の名前をタップした後「休憩開始」、「休憩終了」を押下してください。</a:t>
            </a:r>
            <a:endParaRPr sz="1000">
              <a:solidFill>
                <a:srgbClr val="3F3F3F"/>
              </a:solidFill>
              <a:latin typeface="Meiryo"/>
              <a:ea typeface="Meiryo"/>
              <a:cs typeface="Meiryo"/>
              <a:sym typeface="Meiryo"/>
            </a:endParaRPr>
          </a:p>
        </p:txBody>
      </p:sp>
      <p:sp>
        <p:nvSpPr>
          <p:cNvPr id="255" name="Google Shape;255;g1f0b3df9cca_5_0"/>
          <p:cNvSpPr txBox="1"/>
          <p:nvPr/>
        </p:nvSpPr>
        <p:spPr>
          <a:xfrm>
            <a:off x="4425512" y="4279896"/>
            <a:ext cx="2267100"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None/>
            </a:pPr>
            <a:r>
              <a:rPr lang="ja-JP" sz="1000" b="1">
                <a:solidFill>
                  <a:srgbClr val="3F3F3F"/>
                </a:solidFill>
                <a:latin typeface="Meiryo"/>
                <a:ea typeface="Meiryo"/>
                <a:cs typeface="Meiryo"/>
                <a:sym typeface="Meiryo"/>
              </a:rPr>
              <a:t>顔写真の登録</a:t>
            </a:r>
            <a:endParaRPr sz="1000" b="1">
              <a:solidFill>
                <a:srgbClr val="3F3F3F"/>
              </a:solidFill>
              <a:latin typeface="Meiryo"/>
              <a:ea typeface="Meiryo"/>
              <a:cs typeface="Meiryo"/>
              <a:sym typeface="Meiryo"/>
            </a:endParaRPr>
          </a:p>
          <a:p>
            <a:pPr marL="0" lvl="0" indent="0" algn="l" rtl="0">
              <a:lnSpc>
                <a:spcPct val="130000"/>
              </a:lnSpc>
              <a:spcBef>
                <a:spcPts val="0"/>
              </a:spcBef>
              <a:spcAft>
                <a:spcPts val="0"/>
              </a:spcAft>
              <a:buNone/>
            </a:pPr>
            <a:endParaRPr sz="1000" b="1">
              <a:solidFill>
                <a:srgbClr val="3F3F3F"/>
              </a:solidFill>
              <a:latin typeface="Meiryo"/>
              <a:ea typeface="Meiryo"/>
              <a:cs typeface="Meiryo"/>
              <a:sym typeface="Meiryo"/>
            </a:endParaRPr>
          </a:p>
          <a:p>
            <a:pPr marL="0" lvl="0" indent="0" algn="l" rtl="0">
              <a:lnSpc>
                <a:spcPct val="130000"/>
              </a:lnSpc>
              <a:spcBef>
                <a:spcPts val="200"/>
              </a:spcBef>
              <a:spcAft>
                <a:spcPts val="0"/>
              </a:spcAft>
              <a:buNone/>
            </a:pPr>
            <a:r>
              <a:rPr lang="ja-JP" sz="1000">
                <a:solidFill>
                  <a:srgbClr val="3F3F3F"/>
                </a:solidFill>
                <a:latin typeface="Meiryo"/>
                <a:ea typeface="Meiryo"/>
                <a:cs typeface="Meiryo"/>
                <a:sym typeface="Meiryo"/>
              </a:rPr>
              <a:t>社員画面にて顔写真の登録がない場合は、初回打刻時に撮影した写真が登録されます。</a:t>
            </a:r>
            <a:endParaRPr sz="1000">
              <a:solidFill>
                <a:srgbClr val="3F3F3F"/>
              </a:solidFill>
              <a:latin typeface="Meiryo"/>
              <a:ea typeface="Meiryo"/>
              <a:cs typeface="Meiryo"/>
              <a:sym typeface="Meiryo"/>
            </a:endParaRPr>
          </a:p>
          <a:p>
            <a:pPr marL="0" lvl="0" indent="0" algn="l" rtl="0">
              <a:lnSpc>
                <a:spcPct val="130000"/>
              </a:lnSpc>
              <a:spcBef>
                <a:spcPts val="200"/>
              </a:spcBef>
              <a:spcAft>
                <a:spcPts val="0"/>
              </a:spcAft>
              <a:buNone/>
            </a:pPr>
            <a:endParaRPr sz="1000">
              <a:solidFill>
                <a:srgbClr val="3F3F3F"/>
              </a:solidFill>
              <a:latin typeface="Meiryo"/>
              <a:ea typeface="Meiryo"/>
              <a:cs typeface="Meiryo"/>
              <a:sym typeface="Meiryo"/>
            </a:endParaRPr>
          </a:p>
          <a:p>
            <a:pPr marL="0" lvl="0" indent="0" algn="l" rtl="0">
              <a:lnSpc>
                <a:spcPct val="130000"/>
              </a:lnSpc>
              <a:spcBef>
                <a:spcPts val="200"/>
              </a:spcBef>
              <a:spcAft>
                <a:spcPts val="0"/>
              </a:spcAft>
              <a:buNone/>
            </a:pPr>
            <a:r>
              <a:rPr lang="ja-JP" sz="1000">
                <a:solidFill>
                  <a:srgbClr val="3F3F3F"/>
                </a:solidFill>
                <a:latin typeface="Meiryo"/>
                <a:ea typeface="Meiryo"/>
                <a:cs typeface="Meiryo"/>
                <a:sym typeface="Meiryo"/>
              </a:rPr>
              <a:t>※顔写真を変更したい場合は、社員画面にて画像をアップロードし直すことで上書きされます。</a:t>
            </a:r>
            <a:endParaRPr sz="1000">
              <a:solidFill>
                <a:srgbClr val="3F3F3F"/>
              </a:solidFill>
              <a:latin typeface="Meiryo"/>
              <a:ea typeface="Meiryo"/>
              <a:cs typeface="Meiryo"/>
              <a:sym typeface="Meiry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f0b3df9cca_5_16"/>
          <p:cNvSpPr txBox="1">
            <a:spLocks noGrp="1"/>
          </p:cNvSpPr>
          <p:nvPr>
            <p:ph type="body" idx="1"/>
          </p:nvPr>
        </p:nvSpPr>
        <p:spPr>
          <a:xfrm>
            <a:off x="188640" y="688305"/>
            <a:ext cx="6515400" cy="55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1200"/>
              <a:buFont typeface="Arial"/>
              <a:buNone/>
            </a:pPr>
            <a:r>
              <a:rPr lang="ja-JP"/>
              <a:t>出勤時・休憩開始時・休憩終了時・退勤時に、ICカードをピットタッチ・プロ３にかざす</a:t>
            </a:r>
            <a:endParaRPr/>
          </a:p>
          <a:p>
            <a:pPr marL="0" lvl="0" indent="0" algn="l" rtl="0">
              <a:spcBef>
                <a:spcPts val="0"/>
              </a:spcBef>
              <a:spcAft>
                <a:spcPts val="0"/>
              </a:spcAft>
              <a:buClr>
                <a:srgbClr val="3F3F3F"/>
              </a:buClr>
              <a:buSzPts val="1200"/>
              <a:buFont typeface="Arial"/>
              <a:buNone/>
            </a:pPr>
            <a:r>
              <a:rPr lang="ja-JP"/>
              <a:t>だけで勤怠情報が記録されます。</a:t>
            </a:r>
            <a:endParaRPr/>
          </a:p>
          <a:p>
            <a:pPr marL="0" marR="0" lvl="0" indent="0" algn="l" rtl="0">
              <a:lnSpc>
                <a:spcPct val="120000"/>
              </a:lnSpc>
              <a:spcBef>
                <a:spcPts val="240"/>
              </a:spcBef>
              <a:spcAft>
                <a:spcPts val="0"/>
              </a:spcAft>
              <a:buClr>
                <a:srgbClr val="3F3F3F"/>
              </a:buClr>
              <a:buSzPts val="1200"/>
              <a:buFont typeface="Arial"/>
              <a:buNone/>
            </a:pPr>
            <a:endParaRPr/>
          </a:p>
        </p:txBody>
      </p:sp>
      <p:sp>
        <p:nvSpPr>
          <p:cNvPr id="262" name="Google Shape;262;g1f0b3df9cca_5_16"/>
          <p:cNvSpPr txBox="1">
            <a:spLocks noGrp="1"/>
          </p:cNvSpPr>
          <p:nvPr>
            <p:ph type="title"/>
          </p:nvPr>
        </p:nvSpPr>
        <p:spPr>
          <a:xfrm>
            <a:off x="-11875" y="0"/>
            <a:ext cx="5529000" cy="48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2-6. ピットタッチ打刻</a:t>
            </a:r>
            <a:endParaRPr sz="1400"/>
          </a:p>
        </p:txBody>
      </p:sp>
      <p:sp>
        <p:nvSpPr>
          <p:cNvPr id="263" name="Google Shape;263;g1f0b3df9cca_5_16"/>
          <p:cNvSpPr txBox="1">
            <a:spLocks noGrp="1"/>
          </p:cNvSpPr>
          <p:nvPr>
            <p:ph type="body" idx="5"/>
          </p:nvPr>
        </p:nvSpPr>
        <p:spPr>
          <a:xfrm>
            <a:off x="4437112" y="1456008"/>
            <a:ext cx="2267100"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b="1"/>
              <a:t>出勤・退勤</a:t>
            </a:r>
            <a:endParaRPr b="1"/>
          </a:p>
          <a:p>
            <a:pPr marL="0" lvl="0" indent="0" algn="l" rtl="0">
              <a:lnSpc>
                <a:spcPct val="130000"/>
              </a:lnSpc>
              <a:spcBef>
                <a:spcPts val="200"/>
              </a:spcBef>
              <a:spcAft>
                <a:spcPts val="0"/>
              </a:spcAft>
              <a:buClr>
                <a:srgbClr val="3F3F3F"/>
              </a:buClr>
              <a:buSzPts val="1000"/>
              <a:buNone/>
            </a:pPr>
            <a:r>
              <a:rPr lang="ja-JP"/>
              <a:t>ピットタッチ・プロ３に表示されている「出勤」、「退勤」ボタンをタップすると、ICカード読み取り部分が点滅します。この状態でICカードをかざしてください。</a:t>
            </a:r>
            <a:endParaRPr/>
          </a:p>
          <a:p>
            <a:pPr marL="0" lvl="0" indent="0" algn="l" rtl="0">
              <a:lnSpc>
                <a:spcPct val="130000"/>
              </a:lnSpc>
              <a:spcBef>
                <a:spcPts val="200"/>
              </a:spcBef>
              <a:spcAft>
                <a:spcPts val="0"/>
              </a:spcAft>
              <a:buClr>
                <a:srgbClr val="3F3F3F"/>
              </a:buClr>
              <a:buSzPts val="1000"/>
              <a:buNone/>
            </a:pPr>
            <a:r>
              <a:rPr lang="ja-JP" b="1"/>
              <a:t>休憩</a:t>
            </a:r>
            <a:endParaRPr b="1"/>
          </a:p>
          <a:p>
            <a:pPr marL="0" lvl="0" indent="0" algn="l" rtl="0">
              <a:lnSpc>
                <a:spcPct val="130000"/>
              </a:lnSpc>
              <a:spcBef>
                <a:spcPts val="200"/>
              </a:spcBef>
              <a:spcAft>
                <a:spcPts val="0"/>
              </a:spcAft>
              <a:buClr>
                <a:srgbClr val="3F3F3F"/>
              </a:buClr>
              <a:buSzPts val="1000"/>
              <a:buNone/>
            </a:pPr>
            <a:r>
              <a:rPr lang="ja-JP"/>
              <a:t>「休憩開始」、「休憩終了」をタップし、ICカード読み取り部分が点滅していることを確認し、ICカードをかざしてください。</a:t>
            </a:r>
            <a:endParaRPr/>
          </a:p>
        </p:txBody>
      </p:sp>
      <p:sp>
        <p:nvSpPr>
          <p:cNvPr id="264" name="Google Shape;264;g1f0b3df9cca_5_16"/>
          <p:cNvSpPr txBox="1">
            <a:spLocks noGrp="1"/>
          </p:cNvSpPr>
          <p:nvPr>
            <p:ph type="body" idx="6"/>
          </p:nvPr>
        </p:nvSpPr>
        <p:spPr>
          <a:xfrm>
            <a:off x="4437112" y="4236221"/>
            <a:ext cx="2267100"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1枚のICカードに、1人の情報を紐づけて管理します（複数のカード登録は不可）</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b="1"/>
              <a:t>初回登録</a:t>
            </a:r>
            <a:endParaRPr b="1"/>
          </a:p>
          <a:p>
            <a:pPr marL="0" lvl="0" indent="0" algn="l" rtl="0">
              <a:lnSpc>
                <a:spcPct val="130000"/>
              </a:lnSpc>
              <a:spcBef>
                <a:spcPts val="200"/>
              </a:spcBef>
              <a:spcAft>
                <a:spcPts val="0"/>
              </a:spcAft>
              <a:buClr>
                <a:srgbClr val="3F3F3F"/>
              </a:buClr>
              <a:buSzPts val="1000"/>
              <a:buNone/>
            </a:pPr>
            <a:r>
              <a:rPr lang="ja-JP"/>
              <a:t>液晶画面右上の「メニュー」をタップし、「ICカード登録」ボタンを押してください。</a:t>
            </a:r>
            <a:endParaRPr/>
          </a:p>
        </p:txBody>
      </p:sp>
      <p:sp>
        <p:nvSpPr>
          <p:cNvPr id="265" name="Google Shape;265;g1f0b3df9cca_5_16"/>
          <p:cNvSpPr txBox="1">
            <a:spLocks noGrp="1"/>
          </p:cNvSpPr>
          <p:nvPr>
            <p:ph type="body" idx="7"/>
          </p:nvPr>
        </p:nvSpPr>
        <p:spPr>
          <a:xfrm>
            <a:off x="4437112" y="7016434"/>
            <a:ext cx="2267100" cy="2761200"/>
          </a:xfrm>
          <a:prstGeom prst="rect">
            <a:avLst/>
          </a:prstGeom>
          <a:noFill/>
          <a:ln>
            <a:noFill/>
          </a:ln>
        </p:spPr>
        <p:txBody>
          <a:bodyPr spcFirstLastPara="1" wrap="square" lIns="90000" tIns="45700" rIns="91425" bIns="45700" anchor="t" anchorCtr="0">
            <a:normAutofit fontScale="92500" lnSpcReduction="10000"/>
          </a:bodyPr>
          <a:lstStyle/>
          <a:p>
            <a:pPr marL="0" lvl="0" indent="0" algn="l" rtl="0">
              <a:lnSpc>
                <a:spcPct val="130000"/>
              </a:lnSpc>
              <a:spcBef>
                <a:spcPts val="0"/>
              </a:spcBef>
              <a:spcAft>
                <a:spcPts val="0"/>
              </a:spcAft>
              <a:buClr>
                <a:srgbClr val="3F3F3F"/>
              </a:buClr>
              <a:buSzPct val="100000"/>
              <a:buNone/>
            </a:pPr>
            <a:r>
              <a:rPr lang="ja-JP"/>
              <a:t>ここではシステムに登録済みの社員一覧の名前が表示されますので、自分の名前を選択して「保存」をタップし、ICカードをかざしてください「ICカードの登録が完了しました」のメッセージが出ると登録が完了です。</a:t>
            </a:r>
            <a:endParaRPr/>
          </a:p>
          <a:p>
            <a:pPr marL="0" lvl="0" indent="0" algn="l" rtl="0">
              <a:lnSpc>
                <a:spcPct val="130000"/>
              </a:lnSpc>
              <a:spcBef>
                <a:spcPts val="200"/>
              </a:spcBef>
              <a:spcAft>
                <a:spcPts val="0"/>
              </a:spcAft>
              <a:buClr>
                <a:srgbClr val="3F3F3F"/>
              </a:buClr>
              <a:buSzPct val="100000"/>
              <a:buNone/>
            </a:pPr>
            <a:r>
              <a:rPr lang="ja-JP"/>
              <a:t>これで、ICカードにあなたの社員</a:t>
            </a:r>
            <a:endParaRPr/>
          </a:p>
          <a:p>
            <a:pPr marL="0" lvl="0" indent="0" algn="l" rtl="0">
              <a:lnSpc>
                <a:spcPct val="130000"/>
              </a:lnSpc>
              <a:spcBef>
                <a:spcPts val="200"/>
              </a:spcBef>
              <a:spcAft>
                <a:spcPts val="0"/>
              </a:spcAft>
              <a:buClr>
                <a:srgbClr val="3F3F3F"/>
              </a:buClr>
              <a:buSzPct val="100000"/>
              <a:buNone/>
            </a:pPr>
            <a:r>
              <a:rPr lang="ja-JP"/>
              <a:t>情報が紐づけられましたので、次回からはかざすだけです。</a:t>
            </a:r>
            <a:endParaRPr/>
          </a:p>
          <a:p>
            <a:pPr marL="0" lvl="0" indent="0" algn="l" rtl="0">
              <a:lnSpc>
                <a:spcPct val="130000"/>
              </a:lnSpc>
              <a:spcBef>
                <a:spcPts val="200"/>
              </a:spcBef>
              <a:spcAft>
                <a:spcPts val="0"/>
              </a:spcAft>
              <a:buClr>
                <a:srgbClr val="3F3F3F"/>
              </a:buClr>
              <a:buSzPct val="100000"/>
              <a:buNone/>
            </a:pPr>
            <a:r>
              <a:rPr lang="ja-JP"/>
              <a:t>※自分の名前が表示されない場合はシステム管理者へお問い合わせください。</a:t>
            </a:r>
            <a:endParaRPr/>
          </a:p>
          <a:p>
            <a:pPr marL="0" lvl="0" indent="0" algn="l" rtl="0">
              <a:lnSpc>
                <a:spcPct val="130000"/>
              </a:lnSpc>
              <a:spcBef>
                <a:spcPts val="200"/>
              </a:spcBef>
              <a:spcAft>
                <a:spcPts val="0"/>
              </a:spcAft>
              <a:buClr>
                <a:srgbClr val="3F3F3F"/>
              </a:buClr>
              <a:buSzPct val="100000"/>
              <a:buNone/>
            </a:pPr>
            <a:r>
              <a:rPr lang="ja-JP"/>
              <a:t>※カードを変更した場合は初回登録をして再度自分の名前を選択すれば上書きされます。</a:t>
            </a:r>
            <a:endParaRPr/>
          </a:p>
        </p:txBody>
      </p:sp>
      <p:pic>
        <p:nvPicPr>
          <p:cNvPr id="266" name="Google Shape;266;g1f0b3df9cca_5_16"/>
          <p:cNvPicPr preferRelativeResize="0"/>
          <p:nvPr/>
        </p:nvPicPr>
        <p:blipFill>
          <a:blip r:embed="rId3">
            <a:alphaModFix/>
          </a:blip>
          <a:stretch>
            <a:fillRect/>
          </a:stretch>
        </p:blipFill>
        <p:spPr>
          <a:xfrm>
            <a:off x="152400" y="4385320"/>
            <a:ext cx="4072467" cy="2515047"/>
          </a:xfrm>
          <a:prstGeom prst="rect">
            <a:avLst/>
          </a:prstGeom>
          <a:noFill/>
          <a:ln>
            <a:noFill/>
          </a:ln>
        </p:spPr>
      </p:pic>
      <p:pic>
        <p:nvPicPr>
          <p:cNvPr id="267" name="Google Shape;267;g1f0b3df9cca_5_16"/>
          <p:cNvPicPr preferRelativeResize="0"/>
          <p:nvPr/>
        </p:nvPicPr>
        <p:blipFill>
          <a:blip r:embed="rId4">
            <a:alphaModFix/>
          </a:blip>
          <a:stretch>
            <a:fillRect/>
          </a:stretch>
        </p:blipFill>
        <p:spPr>
          <a:xfrm>
            <a:off x="152400" y="7052775"/>
            <a:ext cx="4082399" cy="2583300"/>
          </a:xfrm>
          <a:prstGeom prst="rect">
            <a:avLst/>
          </a:prstGeom>
          <a:noFill/>
          <a:ln>
            <a:noFill/>
          </a:ln>
        </p:spPr>
      </p:pic>
      <p:grpSp>
        <p:nvGrpSpPr>
          <p:cNvPr id="268" name="Google Shape;268;g1f0b3df9cca_5_16"/>
          <p:cNvGrpSpPr/>
          <p:nvPr/>
        </p:nvGrpSpPr>
        <p:grpSpPr>
          <a:xfrm>
            <a:off x="50625" y="1456002"/>
            <a:ext cx="4136350" cy="2546950"/>
            <a:chOff x="50625" y="1456002"/>
            <a:chExt cx="4136350" cy="2546950"/>
          </a:xfrm>
        </p:grpSpPr>
        <p:pic>
          <p:nvPicPr>
            <p:cNvPr id="269" name="Google Shape;269;g1f0b3df9cca_5_16"/>
            <p:cNvPicPr preferRelativeResize="0"/>
            <p:nvPr/>
          </p:nvPicPr>
          <p:blipFill rotWithShape="1">
            <a:blip r:embed="rId5">
              <a:alphaModFix/>
            </a:blip>
            <a:srcRect/>
            <a:stretch/>
          </p:blipFill>
          <p:spPr>
            <a:xfrm>
              <a:off x="50625" y="1456002"/>
              <a:ext cx="2936925" cy="2546950"/>
            </a:xfrm>
            <a:prstGeom prst="rect">
              <a:avLst/>
            </a:prstGeom>
            <a:noFill/>
            <a:ln>
              <a:noFill/>
            </a:ln>
          </p:spPr>
        </p:pic>
        <p:cxnSp>
          <p:nvCxnSpPr>
            <p:cNvPr id="270" name="Google Shape;270;g1f0b3df9cca_5_16"/>
            <p:cNvCxnSpPr/>
            <p:nvPr/>
          </p:nvCxnSpPr>
          <p:spPr>
            <a:xfrm>
              <a:off x="1722175" y="2533425"/>
              <a:ext cx="360000" cy="175200"/>
            </a:xfrm>
            <a:prstGeom prst="straightConnector1">
              <a:avLst/>
            </a:prstGeom>
            <a:noFill/>
            <a:ln w="38100" cap="flat" cmpd="sng">
              <a:solidFill>
                <a:srgbClr val="00B050"/>
              </a:solidFill>
              <a:prstDash val="solid"/>
              <a:round/>
              <a:headEnd type="none" w="med" len="med"/>
              <a:tailEnd type="none" w="med" len="med"/>
            </a:ln>
          </p:spPr>
        </p:cxnSp>
        <p:pic>
          <p:nvPicPr>
            <p:cNvPr id="271" name="Google Shape;271;g1f0b3df9cca_5_16"/>
            <p:cNvPicPr preferRelativeResize="0"/>
            <p:nvPr/>
          </p:nvPicPr>
          <p:blipFill rotWithShape="1">
            <a:blip r:embed="rId6">
              <a:alphaModFix/>
            </a:blip>
            <a:srcRect/>
            <a:stretch/>
          </p:blipFill>
          <p:spPr>
            <a:xfrm>
              <a:off x="2056075" y="1966200"/>
              <a:ext cx="2130900" cy="2014500"/>
            </a:xfrm>
            <a:prstGeom prst="ellipse">
              <a:avLst/>
            </a:prstGeom>
            <a:noFill/>
            <a:ln w="38100" cap="flat" cmpd="sng">
              <a:solidFill>
                <a:srgbClr val="00B050"/>
              </a:solidFill>
              <a:prstDash val="solid"/>
              <a:round/>
              <a:headEnd type="none" w="sm" len="sm"/>
              <a:tailEnd type="none" w="sm" len="sm"/>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26a2fe5ab9c_0_14"/>
          <p:cNvPicPr preferRelativeResize="0">
            <a:picLocks noGrp="1"/>
          </p:cNvPicPr>
          <p:nvPr>
            <p:ph type="pic" idx="2"/>
          </p:nvPr>
        </p:nvPicPr>
        <p:blipFill rotWithShape="1">
          <a:blip r:embed="rId3">
            <a:alphaModFix/>
          </a:blip>
          <a:srcRect/>
          <a:stretch/>
        </p:blipFill>
        <p:spPr>
          <a:xfrm>
            <a:off x="187053" y="1519058"/>
            <a:ext cx="4104456" cy="2583300"/>
          </a:xfrm>
          <a:prstGeom prst="rect">
            <a:avLst/>
          </a:prstGeom>
          <a:noFill/>
          <a:ln>
            <a:noFill/>
          </a:ln>
        </p:spPr>
      </p:pic>
      <p:sp>
        <p:nvSpPr>
          <p:cNvPr id="278" name="Google Shape;278;g26a2fe5ab9c_0_14"/>
          <p:cNvSpPr txBox="1">
            <a:spLocks noGrp="1"/>
          </p:cNvSpPr>
          <p:nvPr>
            <p:ph type="body" idx="1"/>
          </p:nvPr>
        </p:nvSpPr>
        <p:spPr>
          <a:xfrm>
            <a:off x="188640" y="688305"/>
            <a:ext cx="6515400" cy="554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QRコードで打刻をする場合は、出勤時・休憩開始時・休憩終了時・退勤時に、「HRMOS勤怠利用者用アプリ」を立ち上げQRコードを読み取ることで勤怠情報が記録されます。</a:t>
            </a:r>
            <a:endParaRPr/>
          </a:p>
        </p:txBody>
      </p:sp>
      <p:sp>
        <p:nvSpPr>
          <p:cNvPr id="279" name="Google Shape;279;g26a2fe5ab9c_0_14"/>
          <p:cNvSpPr txBox="1">
            <a:spLocks noGrp="1"/>
          </p:cNvSpPr>
          <p:nvPr>
            <p:ph type="title"/>
          </p:nvPr>
        </p:nvSpPr>
        <p:spPr>
          <a:xfrm>
            <a:off x="-11875" y="0"/>
            <a:ext cx="5529000" cy="48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2-7. QRコード打刻</a:t>
            </a:r>
            <a:endParaRPr sz="1400"/>
          </a:p>
        </p:txBody>
      </p:sp>
      <p:sp>
        <p:nvSpPr>
          <p:cNvPr id="280" name="Google Shape;280;g26a2fe5ab9c_0_14"/>
          <p:cNvSpPr txBox="1">
            <a:spLocks noGrp="1"/>
          </p:cNvSpPr>
          <p:nvPr>
            <p:ph type="body" idx="5"/>
          </p:nvPr>
        </p:nvSpPr>
        <p:spPr>
          <a:xfrm>
            <a:off x="4437112" y="1456008"/>
            <a:ext cx="2267100"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b="1"/>
              <a:t>出勤・退勤</a:t>
            </a:r>
            <a:endParaRPr b="1"/>
          </a:p>
          <a:p>
            <a:pPr marL="0" lvl="0" indent="0" algn="l" rtl="0">
              <a:lnSpc>
                <a:spcPct val="130000"/>
              </a:lnSpc>
              <a:spcBef>
                <a:spcPts val="200"/>
              </a:spcBef>
              <a:spcAft>
                <a:spcPts val="0"/>
              </a:spcAft>
              <a:buClr>
                <a:srgbClr val="3F3F3F"/>
              </a:buClr>
              <a:buSzPts val="1000"/>
              <a:buNone/>
            </a:pPr>
            <a:r>
              <a:rPr lang="ja-JP"/>
              <a:t>スマホに表示されている「出勤」、「退勤」ボタンをタップしてからQRコードを読み取ってください。</a:t>
            </a:r>
            <a:endParaRPr/>
          </a:p>
          <a:p>
            <a:pPr marL="0" lvl="0" indent="0" algn="l" rtl="0">
              <a:lnSpc>
                <a:spcPct val="130000"/>
              </a:lnSpc>
              <a:spcBef>
                <a:spcPts val="200"/>
              </a:spcBef>
              <a:spcAft>
                <a:spcPts val="0"/>
              </a:spcAft>
              <a:buClr>
                <a:srgbClr val="3F3F3F"/>
              </a:buClr>
              <a:buSzPts val="1000"/>
              <a:buNone/>
            </a:pPr>
            <a:r>
              <a:rPr lang="ja-JP" b="1"/>
              <a:t>休憩</a:t>
            </a:r>
            <a:endParaRPr b="1"/>
          </a:p>
          <a:p>
            <a:pPr marL="0" lvl="0" indent="0" algn="l" rtl="0">
              <a:lnSpc>
                <a:spcPct val="130000"/>
              </a:lnSpc>
              <a:spcBef>
                <a:spcPts val="200"/>
              </a:spcBef>
              <a:spcAft>
                <a:spcPts val="0"/>
              </a:spcAft>
              <a:buClr>
                <a:srgbClr val="3F3F3F"/>
              </a:buClr>
              <a:buSzPts val="1000"/>
              <a:buNone/>
            </a:pPr>
            <a:r>
              <a:rPr lang="ja-JP"/>
              <a:t>スマホに表示されている「休憩開始」、「休憩終了」をタップしてからQRコードを読み取ってください。</a:t>
            </a:r>
            <a:endParaRPr/>
          </a:p>
          <a:p>
            <a:pPr marL="0" lvl="0" indent="0" algn="l" rtl="0">
              <a:lnSpc>
                <a:spcPct val="130000"/>
              </a:lnSpc>
              <a:spcBef>
                <a:spcPts val="200"/>
              </a:spcBef>
              <a:spcAft>
                <a:spcPts val="0"/>
              </a:spcAft>
              <a:buClr>
                <a:srgbClr val="3F3F3F"/>
              </a:buClr>
              <a:buSzPts val="1000"/>
              <a:buNone/>
            </a:pPr>
            <a:endParaRPr/>
          </a:p>
        </p:txBody>
      </p:sp>
      <p:pic>
        <p:nvPicPr>
          <p:cNvPr id="281" name="Google Shape;281;g26a2fe5ab9c_0_14"/>
          <p:cNvPicPr preferRelativeResize="0"/>
          <p:nvPr/>
        </p:nvPicPr>
        <p:blipFill rotWithShape="1">
          <a:blip r:embed="rId4">
            <a:alphaModFix/>
          </a:blip>
          <a:srcRect l="-1324" t="122130" r="-11887" b="-168887"/>
          <a:stretch/>
        </p:blipFill>
        <p:spPr>
          <a:xfrm>
            <a:off x="1892950" y="5139250"/>
            <a:ext cx="4365000" cy="3486300"/>
          </a:xfrm>
          <a:prstGeom prst="ellipse">
            <a:avLst/>
          </a:prstGeom>
          <a:noFill/>
          <a:ln>
            <a:noFill/>
          </a:ln>
        </p:spPr>
      </p:pic>
      <p:pic>
        <p:nvPicPr>
          <p:cNvPr id="282" name="Google Shape;282;g26a2fe5ab9c_0_14"/>
          <p:cNvPicPr preferRelativeResize="0">
            <a:picLocks noGrp="1"/>
          </p:cNvPicPr>
          <p:nvPr>
            <p:ph type="pic" idx="3"/>
          </p:nvPr>
        </p:nvPicPr>
        <p:blipFill rotWithShape="1">
          <a:blip r:embed="rId5">
            <a:alphaModFix/>
          </a:blip>
          <a:srcRect t="2767" b="2767"/>
          <a:stretch/>
        </p:blipFill>
        <p:spPr>
          <a:xfrm>
            <a:off x="188913" y="4235450"/>
            <a:ext cx="4103687" cy="2584450"/>
          </a:xfrm>
          <a:prstGeom prst="rect">
            <a:avLst/>
          </a:prstGeom>
          <a:noFill/>
          <a:ln>
            <a:noFill/>
          </a:ln>
        </p:spPr>
      </p:pic>
      <p:sp>
        <p:nvSpPr>
          <p:cNvPr id="283" name="Google Shape;283;g26a2fe5ab9c_0_14"/>
          <p:cNvSpPr txBox="1">
            <a:spLocks noGrp="1"/>
          </p:cNvSpPr>
          <p:nvPr>
            <p:ph type="body" idx="5"/>
          </p:nvPr>
        </p:nvSpPr>
        <p:spPr>
          <a:xfrm>
            <a:off x="4437112" y="4275408"/>
            <a:ext cx="2267100"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200"/>
              </a:spcBef>
              <a:spcAft>
                <a:spcPts val="0"/>
              </a:spcAft>
              <a:buClr>
                <a:srgbClr val="3F3F3F"/>
              </a:buClr>
              <a:buSzPts val="1000"/>
              <a:buNone/>
            </a:pPr>
            <a:r>
              <a:rPr lang="ja-JP"/>
              <a:t>読み取りに成功すると</a:t>
            </a:r>
            <a:endParaRPr/>
          </a:p>
          <a:p>
            <a:pPr marL="0" lvl="0" indent="0" algn="l" rtl="0">
              <a:lnSpc>
                <a:spcPct val="130000"/>
              </a:lnSpc>
              <a:spcBef>
                <a:spcPts val="200"/>
              </a:spcBef>
              <a:spcAft>
                <a:spcPts val="0"/>
              </a:spcAft>
              <a:buClr>
                <a:srgbClr val="3F3F3F"/>
              </a:buClr>
              <a:buSzPts val="1000"/>
              <a:buNone/>
            </a:pPr>
            <a:r>
              <a:rPr lang="ja-JP"/>
              <a:t>「出勤しました。」、「退勤しました。」と下部に表示されます。</a:t>
            </a:r>
            <a:endParaRPr/>
          </a:p>
        </p:txBody>
      </p:sp>
      <p:pic>
        <p:nvPicPr>
          <p:cNvPr id="284" name="Google Shape;284;g26a2fe5ab9c_0_14"/>
          <p:cNvPicPr preferRelativeResize="0"/>
          <p:nvPr/>
        </p:nvPicPr>
        <p:blipFill>
          <a:blip r:embed="rId6">
            <a:alphaModFix/>
          </a:blip>
          <a:stretch>
            <a:fillRect/>
          </a:stretch>
        </p:blipFill>
        <p:spPr>
          <a:xfrm>
            <a:off x="242826" y="4302225"/>
            <a:ext cx="1966974" cy="2471398"/>
          </a:xfrm>
          <a:prstGeom prst="rect">
            <a:avLst/>
          </a:prstGeom>
          <a:noFill/>
          <a:ln>
            <a:noFill/>
          </a:ln>
        </p:spPr>
      </p:pic>
      <p:pic>
        <p:nvPicPr>
          <p:cNvPr id="285" name="Google Shape;285;g26a2fe5ab9c_0_14"/>
          <p:cNvPicPr preferRelativeResize="0"/>
          <p:nvPr/>
        </p:nvPicPr>
        <p:blipFill>
          <a:blip r:embed="rId7">
            <a:alphaModFix/>
          </a:blip>
          <a:stretch>
            <a:fillRect/>
          </a:stretch>
        </p:blipFill>
        <p:spPr>
          <a:xfrm>
            <a:off x="2300225" y="4284150"/>
            <a:ext cx="1966975" cy="2471402"/>
          </a:xfrm>
          <a:prstGeom prst="rect">
            <a:avLst/>
          </a:prstGeom>
          <a:noFill/>
          <a:ln>
            <a:noFill/>
          </a:ln>
        </p:spPr>
      </p:pic>
      <p:pic>
        <p:nvPicPr>
          <p:cNvPr id="286" name="Google Shape;286;g26a2fe5ab9c_0_14"/>
          <p:cNvPicPr preferRelativeResize="0"/>
          <p:nvPr/>
        </p:nvPicPr>
        <p:blipFill>
          <a:blip r:embed="rId8">
            <a:alphaModFix/>
          </a:blip>
          <a:stretch>
            <a:fillRect/>
          </a:stretch>
        </p:blipFill>
        <p:spPr>
          <a:xfrm>
            <a:off x="809400" y="1429100"/>
            <a:ext cx="2793567" cy="2610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9"/>
          <p:cNvSpPr txBox="1">
            <a:spLocks noGrp="1"/>
          </p:cNvSpPr>
          <p:nvPr>
            <p:ph type="ctrTitle"/>
          </p:nvPr>
        </p:nvSpPr>
        <p:spPr>
          <a:xfrm>
            <a:off x="0" y="4287359"/>
            <a:ext cx="6858000" cy="66564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B529A"/>
              </a:buClr>
              <a:buSzPts val="2800"/>
              <a:buFont typeface="Meiryo"/>
              <a:buNone/>
            </a:pPr>
            <a:r>
              <a:rPr lang="ja-JP" sz="2800"/>
              <a:t>3. 日次勤怠</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0" descr="テーブル&#10;&#10;自動的に生成された説明"/>
          <p:cNvPicPr preferRelativeResize="0"/>
          <p:nvPr/>
        </p:nvPicPr>
        <p:blipFill rotWithShape="1">
          <a:blip r:embed="rId3">
            <a:alphaModFix/>
          </a:blip>
          <a:srcRect/>
          <a:stretch/>
        </p:blipFill>
        <p:spPr>
          <a:xfrm>
            <a:off x="153815" y="7028231"/>
            <a:ext cx="4195885" cy="2473937"/>
          </a:xfrm>
          <a:prstGeom prst="rect">
            <a:avLst/>
          </a:prstGeom>
          <a:noFill/>
          <a:ln>
            <a:noFill/>
          </a:ln>
        </p:spPr>
      </p:pic>
      <p:pic>
        <p:nvPicPr>
          <p:cNvPr id="297" name="Google Shape;297;p20" descr="グラフィカル ユーザー インターフェイス, アプリケーション&#10;&#10;自動的に生成された説明"/>
          <p:cNvPicPr preferRelativeResize="0"/>
          <p:nvPr/>
        </p:nvPicPr>
        <p:blipFill rotWithShape="1">
          <a:blip r:embed="rId4">
            <a:alphaModFix/>
          </a:blip>
          <a:srcRect/>
          <a:stretch/>
        </p:blipFill>
        <p:spPr>
          <a:xfrm>
            <a:off x="153815" y="4211705"/>
            <a:ext cx="4195885" cy="2440315"/>
          </a:xfrm>
          <a:prstGeom prst="rect">
            <a:avLst/>
          </a:prstGeom>
          <a:noFill/>
          <a:ln>
            <a:noFill/>
          </a:ln>
        </p:spPr>
      </p:pic>
      <p:pic>
        <p:nvPicPr>
          <p:cNvPr id="298" name="Google Shape;298;p20" descr="グラフィカル ユーザー インターフェイス, アプリケーション&#10;&#10;自動的に生成された説明"/>
          <p:cNvPicPr preferRelativeResize="0"/>
          <p:nvPr/>
        </p:nvPicPr>
        <p:blipFill rotWithShape="1">
          <a:blip r:embed="rId5">
            <a:alphaModFix/>
          </a:blip>
          <a:srcRect/>
          <a:stretch/>
        </p:blipFill>
        <p:spPr>
          <a:xfrm>
            <a:off x="153815" y="1496616"/>
            <a:ext cx="4203170" cy="2440315"/>
          </a:xfrm>
          <a:prstGeom prst="rect">
            <a:avLst/>
          </a:prstGeom>
          <a:noFill/>
          <a:ln>
            <a:noFill/>
          </a:ln>
        </p:spPr>
      </p:pic>
      <p:sp>
        <p:nvSpPr>
          <p:cNvPr id="299" name="Google Shape;299;p20"/>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打刻ミス・打刻漏れ等により勤怠情報を修正したい場合は、PC・スマホから修正できます。</a:t>
            </a:r>
            <a:endParaRPr/>
          </a:p>
        </p:txBody>
      </p:sp>
      <p:sp>
        <p:nvSpPr>
          <p:cNvPr id="300" name="Google Shape;300;p20"/>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3-1. 日次勤怠の修正（1/2）</a:t>
            </a:r>
            <a:endParaRPr sz="1400"/>
          </a:p>
        </p:txBody>
      </p:sp>
      <p:sp>
        <p:nvSpPr>
          <p:cNvPr id="301" name="Google Shape;301;p20"/>
          <p:cNvSpPr txBox="1">
            <a:spLocks noGrp="1"/>
          </p:cNvSpPr>
          <p:nvPr>
            <p:ph type="body" idx="5"/>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左上のメニューから「勤怠」を選択します。</a:t>
            </a:r>
            <a:endParaRPr/>
          </a:p>
        </p:txBody>
      </p:sp>
      <p:sp>
        <p:nvSpPr>
          <p:cNvPr id="302" name="Google Shape;302;p20"/>
          <p:cNvSpPr txBox="1">
            <a:spLocks noGrp="1"/>
          </p:cNvSpPr>
          <p:nvPr>
            <p:ph type="body" idx="6"/>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上部メニュー「日次勤怠」を選択する。</a:t>
            </a:r>
            <a:endParaRPr/>
          </a:p>
        </p:txBody>
      </p:sp>
      <p:sp>
        <p:nvSpPr>
          <p:cNvPr id="303" name="Google Shape;303;p20"/>
          <p:cNvSpPr txBox="1">
            <a:spLocks noGrp="1"/>
          </p:cNvSpPr>
          <p:nvPr>
            <p:ph type="body" idx="7"/>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b="1"/>
              <a:t>日次勤怠画面</a:t>
            </a:r>
            <a:endParaRPr b="1"/>
          </a:p>
          <a:p>
            <a:pPr marL="0" lvl="0" indent="0" algn="l" rtl="0">
              <a:lnSpc>
                <a:spcPct val="130000"/>
              </a:lnSpc>
              <a:spcBef>
                <a:spcPts val="200"/>
              </a:spcBef>
              <a:spcAft>
                <a:spcPts val="0"/>
              </a:spcAft>
              <a:buClr>
                <a:srgbClr val="3F3F3F"/>
              </a:buClr>
              <a:buSzPts val="1000"/>
              <a:buNone/>
            </a:pPr>
            <a:r>
              <a:rPr lang="ja-JP"/>
              <a:t>日次勤怠を一覧で確認することができ、また打刻忘れがあった場合など、各日付の勤怠データを修正することが可能です。</a:t>
            </a:r>
            <a:endParaRPr/>
          </a:p>
        </p:txBody>
      </p:sp>
      <p:sp>
        <p:nvSpPr>
          <p:cNvPr id="304" name="Google Shape;304;p20"/>
          <p:cNvSpPr/>
          <p:nvPr/>
        </p:nvSpPr>
        <p:spPr>
          <a:xfrm>
            <a:off x="153816" y="1685946"/>
            <a:ext cx="936000" cy="288000"/>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05" name="Google Shape;305;p20"/>
          <p:cNvSpPr/>
          <p:nvPr/>
        </p:nvSpPr>
        <p:spPr>
          <a:xfrm>
            <a:off x="1340768" y="4206998"/>
            <a:ext cx="288032" cy="241946"/>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1" descr="グラフィカル ユーザー インターフェイス, テキスト, アプリケーション, メール&#10;&#10;自動的に生成された説明"/>
          <p:cNvPicPr preferRelativeResize="0"/>
          <p:nvPr/>
        </p:nvPicPr>
        <p:blipFill rotWithShape="1">
          <a:blip r:embed="rId3">
            <a:alphaModFix/>
          </a:blip>
          <a:srcRect t="1620"/>
          <a:stretch/>
        </p:blipFill>
        <p:spPr>
          <a:xfrm>
            <a:off x="180323" y="7041232"/>
            <a:ext cx="4178683" cy="2550663"/>
          </a:xfrm>
          <a:prstGeom prst="rect">
            <a:avLst/>
          </a:prstGeom>
          <a:noFill/>
          <a:ln>
            <a:noFill/>
          </a:ln>
        </p:spPr>
      </p:pic>
      <p:pic>
        <p:nvPicPr>
          <p:cNvPr id="311" name="Google Shape;311;p21" descr="テーブル&#10;&#10;自動的に生成された説明"/>
          <p:cNvPicPr preferRelativeResize="0"/>
          <p:nvPr/>
        </p:nvPicPr>
        <p:blipFill rotWithShape="1">
          <a:blip r:embed="rId4">
            <a:alphaModFix/>
          </a:blip>
          <a:srcRect/>
          <a:stretch/>
        </p:blipFill>
        <p:spPr>
          <a:xfrm>
            <a:off x="171721" y="4235972"/>
            <a:ext cx="4195885" cy="2473937"/>
          </a:xfrm>
          <a:prstGeom prst="rect">
            <a:avLst/>
          </a:prstGeom>
          <a:noFill/>
          <a:ln>
            <a:noFill/>
          </a:ln>
        </p:spPr>
      </p:pic>
      <p:pic>
        <p:nvPicPr>
          <p:cNvPr id="312" name="Google Shape;312;p21" descr="テーブル&#10;&#10;自動的に生成された説明"/>
          <p:cNvPicPr preferRelativeResize="0"/>
          <p:nvPr/>
        </p:nvPicPr>
        <p:blipFill rotWithShape="1">
          <a:blip r:embed="rId5">
            <a:alphaModFix/>
          </a:blip>
          <a:srcRect/>
          <a:stretch/>
        </p:blipFill>
        <p:spPr>
          <a:xfrm>
            <a:off x="195930" y="1461551"/>
            <a:ext cx="4175467" cy="2462548"/>
          </a:xfrm>
          <a:prstGeom prst="rect">
            <a:avLst/>
          </a:prstGeom>
          <a:noFill/>
          <a:ln>
            <a:noFill/>
          </a:ln>
        </p:spPr>
      </p:pic>
      <p:sp>
        <p:nvSpPr>
          <p:cNvPr id="313" name="Google Shape;313;p21"/>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打刻ミス・打刻漏れ等により勤怠情報を修正したい場合は、PC・スマホから修正できます。</a:t>
            </a:r>
            <a:endParaRPr/>
          </a:p>
        </p:txBody>
      </p:sp>
      <p:sp>
        <p:nvSpPr>
          <p:cNvPr id="314" name="Google Shape;314;p21"/>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3-1. 日次勤怠の修正（2/2）</a:t>
            </a:r>
            <a:endParaRPr sz="1400"/>
          </a:p>
        </p:txBody>
      </p:sp>
      <p:sp>
        <p:nvSpPr>
          <p:cNvPr id="315" name="Google Shape;315;p21"/>
          <p:cNvSpPr txBox="1">
            <a:spLocks noGrp="1"/>
          </p:cNvSpPr>
          <p:nvPr>
            <p:ph type="body" idx="5"/>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b="1"/>
              <a:t>日次勤怠の編集</a:t>
            </a:r>
            <a:endParaRPr b="1"/>
          </a:p>
          <a:p>
            <a:pPr marL="0" lvl="0" indent="0" algn="l" rtl="0">
              <a:lnSpc>
                <a:spcPct val="130000"/>
              </a:lnSpc>
              <a:spcBef>
                <a:spcPts val="200"/>
              </a:spcBef>
              <a:spcAft>
                <a:spcPts val="0"/>
              </a:spcAft>
              <a:buClr>
                <a:srgbClr val="3F3F3F"/>
              </a:buClr>
              <a:buSzPts val="1000"/>
              <a:buNone/>
            </a:pPr>
            <a:r>
              <a:rPr lang="ja-JP"/>
              <a:t>日付下部に表示されている「鉛筆マーク」を押下すると編集が可能です。但し申請承認欄が白色のボタンになっている場合（申請中）は、修正ができません。</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修正する日付の申請承認欄が白色になっている場合は一旦「申請取消」ボタンを押下します。</a:t>
            </a:r>
            <a:endParaRPr/>
          </a:p>
        </p:txBody>
      </p:sp>
      <p:sp>
        <p:nvSpPr>
          <p:cNvPr id="316" name="Google Shape;316;p21"/>
          <p:cNvSpPr txBox="1">
            <a:spLocks noGrp="1"/>
          </p:cNvSpPr>
          <p:nvPr>
            <p:ph type="body" idx="6"/>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申請承認欄が青色の「申請」ボタンに変化したことを確認します。</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画面左に「鉛筆マーク」が現れますので押下します。</a:t>
            </a:r>
            <a:endParaRPr/>
          </a:p>
          <a:p>
            <a:pPr marL="0" lvl="0" indent="0" algn="l" rtl="0">
              <a:lnSpc>
                <a:spcPct val="130000"/>
              </a:lnSpc>
              <a:spcBef>
                <a:spcPts val="200"/>
              </a:spcBef>
              <a:spcAft>
                <a:spcPts val="0"/>
              </a:spcAft>
              <a:buClr>
                <a:srgbClr val="3F3F3F"/>
              </a:buClr>
              <a:buSzPts val="1000"/>
              <a:buNone/>
            </a:pPr>
            <a:endParaRPr/>
          </a:p>
        </p:txBody>
      </p:sp>
      <p:sp>
        <p:nvSpPr>
          <p:cNvPr id="317" name="Google Shape;317;p21"/>
          <p:cNvSpPr txBox="1">
            <a:spLocks noGrp="1"/>
          </p:cNvSpPr>
          <p:nvPr>
            <p:ph type="body" idx="7"/>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出勤時間や休憩時間を修正します。</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修正後「登録する」または「申請する」を押下すると修正が完了します。</a:t>
            </a:r>
            <a:endParaRPr/>
          </a:p>
        </p:txBody>
      </p:sp>
      <p:sp>
        <p:nvSpPr>
          <p:cNvPr id="318" name="Google Shape;318;p21"/>
          <p:cNvSpPr/>
          <p:nvPr/>
        </p:nvSpPr>
        <p:spPr>
          <a:xfrm>
            <a:off x="4028400" y="3020400"/>
            <a:ext cx="291600" cy="187200"/>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19" name="Google Shape;319;p21"/>
          <p:cNvSpPr/>
          <p:nvPr/>
        </p:nvSpPr>
        <p:spPr>
          <a:xfrm>
            <a:off x="245123" y="5863897"/>
            <a:ext cx="158077" cy="119304"/>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20" name="Google Shape;320;p21"/>
          <p:cNvSpPr/>
          <p:nvPr/>
        </p:nvSpPr>
        <p:spPr>
          <a:xfrm>
            <a:off x="188640" y="7689303"/>
            <a:ext cx="4170366" cy="1320603"/>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21" name="Google Shape;321;p21"/>
          <p:cNvSpPr/>
          <p:nvPr/>
        </p:nvSpPr>
        <p:spPr>
          <a:xfrm>
            <a:off x="1881610" y="9371329"/>
            <a:ext cx="1236082" cy="224616"/>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body" idx="1"/>
          </p:nvPr>
        </p:nvSpPr>
        <p:spPr>
          <a:xfrm>
            <a:off x="335744" y="1280592"/>
            <a:ext cx="6186511" cy="2047009"/>
          </a:xfrm>
          <a:prstGeom prst="rect">
            <a:avLst/>
          </a:prstGeom>
          <a:noFill/>
          <a:ln>
            <a:noFill/>
          </a:ln>
        </p:spPr>
        <p:txBody>
          <a:bodyPr spcFirstLastPara="1" wrap="square" lIns="91425" tIns="45700" rIns="91425" bIns="45700" anchor="t" anchorCtr="0">
            <a:noAutofit/>
          </a:bodyPr>
          <a:lstStyle/>
          <a:p>
            <a:pPr marL="0" marR="0" lvl="0" indent="0" algn="l" rtl="0">
              <a:lnSpc>
                <a:spcPct val="170000"/>
              </a:lnSpc>
              <a:spcBef>
                <a:spcPts val="0"/>
              </a:spcBef>
              <a:spcAft>
                <a:spcPts val="0"/>
              </a:spcAft>
              <a:buClr>
                <a:srgbClr val="3F3F3F"/>
              </a:buClr>
              <a:buSzPts val="1200"/>
              <a:buFont typeface="Arial"/>
              <a:buNone/>
            </a:pPr>
            <a:r>
              <a:rPr lang="ja-JP" sz="1200" b="0" i="0" u="none" strike="noStrike" cap="none">
                <a:solidFill>
                  <a:srgbClr val="3F3F3F"/>
                </a:solidFill>
                <a:latin typeface="Meiryo"/>
                <a:ea typeface="Meiryo"/>
                <a:cs typeface="Meiryo"/>
                <a:sym typeface="Meiryo"/>
              </a:rPr>
              <a:t>本マニュアルは、</a:t>
            </a:r>
            <a:r>
              <a:rPr lang="ja-JP" sz="1200" b="0" i="0" u="none" strike="noStrike" cap="none">
                <a:solidFill>
                  <a:srgbClr val="1B529A"/>
                </a:solidFill>
                <a:latin typeface="Meiryo"/>
                <a:ea typeface="Meiryo"/>
                <a:cs typeface="Meiryo"/>
                <a:sym typeface="Meiryo"/>
              </a:rPr>
              <a:t>従業員配布用マニュアル</a:t>
            </a:r>
            <a:r>
              <a:rPr lang="ja-JP" sz="1200" b="0" i="0" u="none" strike="noStrike" cap="none">
                <a:solidFill>
                  <a:srgbClr val="3F3F3F"/>
                </a:solidFill>
                <a:latin typeface="Meiryo"/>
                <a:ea typeface="Meiryo"/>
                <a:cs typeface="Meiryo"/>
                <a:sym typeface="Meiryo"/>
              </a:rPr>
              <a:t>です。</a:t>
            </a:r>
            <a:endParaRPr sz="1200" b="0" i="0" u="none" strike="noStrike" cap="none">
              <a:solidFill>
                <a:srgbClr val="3F3F3F"/>
              </a:solidFill>
              <a:latin typeface="Meiryo"/>
              <a:ea typeface="Meiryo"/>
              <a:cs typeface="Meiryo"/>
              <a:sym typeface="Meiryo"/>
            </a:endParaRPr>
          </a:p>
          <a:p>
            <a:pPr marL="0" marR="0" lvl="0" indent="0" algn="l" rtl="0">
              <a:lnSpc>
                <a:spcPct val="170000"/>
              </a:lnSpc>
              <a:spcBef>
                <a:spcPts val="240"/>
              </a:spcBef>
              <a:spcAft>
                <a:spcPts val="0"/>
              </a:spcAft>
              <a:buClr>
                <a:srgbClr val="3F3F3F"/>
              </a:buClr>
              <a:buSzPts val="1200"/>
              <a:buFont typeface="Arial"/>
              <a:buNone/>
            </a:pPr>
            <a:r>
              <a:rPr lang="ja-JP" sz="1200" b="0" i="0" u="none" strike="noStrike" cap="none">
                <a:solidFill>
                  <a:srgbClr val="3F3F3F"/>
                </a:solidFill>
                <a:latin typeface="Meiryo"/>
                <a:ea typeface="Meiryo"/>
                <a:cs typeface="Meiryo"/>
                <a:sym typeface="Meiryo"/>
              </a:rPr>
              <a:t>企業の管理者様から従業員の方々へHRMOS勤怠の利用方法をご案内することを目的に作成されました。管理者様に設定していただいた内容により、従業員の方が利用する項目や機能が異なりますので、必要部分のみ残してスライドを削除するなど、自社用にカスタマイズをしてご利用ください。</a:t>
            </a:r>
            <a:endParaRPr/>
          </a:p>
        </p:txBody>
      </p:sp>
      <p:sp>
        <p:nvSpPr>
          <p:cNvPr id="88" name="Google Shape;88;p2"/>
          <p:cNvSpPr txBox="1">
            <a:spLocks noGrp="1"/>
          </p:cNvSpPr>
          <p:nvPr>
            <p:ph type="title"/>
          </p:nvPr>
        </p:nvSpPr>
        <p:spPr>
          <a:xfrm>
            <a:off x="0" y="0"/>
            <a:ext cx="5517232"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Font typeface="Meiryo"/>
              <a:buNone/>
            </a:pPr>
            <a:r>
              <a:rPr lang="ja-JP"/>
              <a:t>はじめに</a:t>
            </a:r>
            <a:endParaRPr/>
          </a:p>
        </p:txBody>
      </p:sp>
      <p:sp>
        <p:nvSpPr>
          <p:cNvPr id="89" name="Google Shape;89;p2"/>
          <p:cNvSpPr txBox="1"/>
          <p:nvPr/>
        </p:nvSpPr>
        <p:spPr>
          <a:xfrm>
            <a:off x="260648" y="809044"/>
            <a:ext cx="63367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sz="1400" b="1">
                <a:solidFill>
                  <a:srgbClr val="3F3F3F"/>
                </a:solidFill>
                <a:latin typeface="Meiryo"/>
                <a:ea typeface="Meiryo"/>
                <a:cs typeface="Meiryo"/>
                <a:sym typeface="Meiryo"/>
              </a:rPr>
              <a:t>本マニュアルの目的</a:t>
            </a:r>
            <a:endParaRPr sz="1400" b="1">
              <a:solidFill>
                <a:srgbClr val="3F3F3F"/>
              </a:solidFill>
              <a:latin typeface="Meiryo"/>
              <a:ea typeface="Meiryo"/>
              <a:cs typeface="Meiryo"/>
              <a:sym typeface="Meiryo"/>
            </a:endParaRPr>
          </a:p>
        </p:txBody>
      </p:sp>
      <p:cxnSp>
        <p:nvCxnSpPr>
          <p:cNvPr id="90" name="Google Shape;90;p2"/>
          <p:cNvCxnSpPr/>
          <p:nvPr/>
        </p:nvCxnSpPr>
        <p:spPr>
          <a:xfrm>
            <a:off x="260648" y="1116822"/>
            <a:ext cx="6336704" cy="0"/>
          </a:xfrm>
          <a:prstGeom prst="straightConnector1">
            <a:avLst/>
          </a:prstGeom>
          <a:noFill/>
          <a:ln w="19050" cap="flat" cmpd="sng">
            <a:solidFill>
              <a:srgbClr val="A5A5A5"/>
            </a:solidFill>
            <a:prstDash val="dot"/>
            <a:round/>
            <a:headEnd type="none" w="sm" len="sm"/>
            <a:tailEnd type="none" w="sm" len="sm"/>
          </a:ln>
        </p:spPr>
      </p:cxnSp>
      <p:pic>
        <p:nvPicPr>
          <p:cNvPr id="91" name="Google Shape;91;p2"/>
          <p:cNvPicPr preferRelativeResize="0"/>
          <p:nvPr/>
        </p:nvPicPr>
        <p:blipFill rotWithShape="1">
          <a:blip r:embed="rId3">
            <a:alphaModFix/>
          </a:blip>
          <a:srcRect/>
          <a:stretch/>
        </p:blipFill>
        <p:spPr>
          <a:xfrm>
            <a:off x="349683" y="4232920"/>
            <a:ext cx="2219005" cy="2230156"/>
          </a:xfrm>
          <a:prstGeom prst="rect">
            <a:avLst/>
          </a:prstGeom>
          <a:noFill/>
          <a:ln>
            <a:noFill/>
          </a:ln>
        </p:spPr>
      </p:pic>
      <p:cxnSp>
        <p:nvCxnSpPr>
          <p:cNvPr id="92" name="Google Shape;92;p2"/>
          <p:cNvCxnSpPr/>
          <p:nvPr/>
        </p:nvCxnSpPr>
        <p:spPr>
          <a:xfrm rot="10800000" flipH="1">
            <a:off x="2143931" y="4539117"/>
            <a:ext cx="2479912" cy="738709"/>
          </a:xfrm>
          <a:prstGeom prst="straightConnector1">
            <a:avLst/>
          </a:prstGeom>
          <a:noFill/>
          <a:ln w="76200" cap="flat" cmpd="sng">
            <a:solidFill>
              <a:srgbClr val="1B529A"/>
            </a:solidFill>
            <a:prstDash val="solid"/>
            <a:round/>
            <a:headEnd type="none" w="sm" len="sm"/>
            <a:tailEnd type="triangle" w="med" len="med"/>
          </a:ln>
        </p:spPr>
      </p:cxnSp>
      <p:cxnSp>
        <p:nvCxnSpPr>
          <p:cNvPr id="93" name="Google Shape;93;p2"/>
          <p:cNvCxnSpPr/>
          <p:nvPr/>
        </p:nvCxnSpPr>
        <p:spPr>
          <a:xfrm>
            <a:off x="2220994" y="5719327"/>
            <a:ext cx="3075953" cy="473433"/>
          </a:xfrm>
          <a:prstGeom prst="straightConnector1">
            <a:avLst/>
          </a:prstGeom>
          <a:noFill/>
          <a:ln w="76200" cap="flat" cmpd="sng">
            <a:solidFill>
              <a:srgbClr val="1B529A"/>
            </a:solidFill>
            <a:prstDash val="solid"/>
            <a:round/>
            <a:headEnd type="none" w="sm" len="sm"/>
            <a:tailEnd type="triangle" w="med" len="med"/>
          </a:ln>
        </p:spPr>
      </p:cxnSp>
      <p:cxnSp>
        <p:nvCxnSpPr>
          <p:cNvPr id="94" name="Google Shape;94;p2"/>
          <p:cNvCxnSpPr/>
          <p:nvPr/>
        </p:nvCxnSpPr>
        <p:spPr>
          <a:xfrm>
            <a:off x="2143931" y="6188120"/>
            <a:ext cx="2479912" cy="1607052"/>
          </a:xfrm>
          <a:prstGeom prst="straightConnector1">
            <a:avLst/>
          </a:prstGeom>
          <a:noFill/>
          <a:ln w="76200" cap="flat" cmpd="sng">
            <a:solidFill>
              <a:srgbClr val="1B529A"/>
            </a:solidFill>
            <a:prstDash val="solid"/>
            <a:round/>
            <a:headEnd type="none" w="sm" len="sm"/>
            <a:tailEnd type="triangle" w="med" len="med"/>
          </a:ln>
        </p:spPr>
      </p:cxnSp>
      <p:grpSp>
        <p:nvGrpSpPr>
          <p:cNvPr id="95" name="Google Shape;95;p2"/>
          <p:cNvGrpSpPr/>
          <p:nvPr/>
        </p:nvGrpSpPr>
        <p:grpSpPr>
          <a:xfrm>
            <a:off x="3330563" y="6947804"/>
            <a:ext cx="360000" cy="247431"/>
            <a:chOff x="5794958" y="5608744"/>
            <a:chExt cx="360000" cy="247431"/>
          </a:xfrm>
        </p:grpSpPr>
        <p:sp>
          <p:nvSpPr>
            <p:cNvPr id="96" name="Google Shape;96;p2"/>
            <p:cNvSpPr/>
            <p:nvPr/>
          </p:nvSpPr>
          <p:spPr>
            <a:xfrm>
              <a:off x="5794958" y="5608758"/>
              <a:ext cx="360000" cy="247417"/>
            </a:xfrm>
            <a:prstGeom prst="rect">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3F3F3F"/>
                </a:solidFill>
                <a:latin typeface="Meiryo"/>
                <a:ea typeface="Meiryo"/>
                <a:cs typeface="Meiryo"/>
                <a:sym typeface="Meiryo"/>
              </a:endParaRPr>
            </a:p>
          </p:txBody>
        </p:sp>
        <p:sp>
          <p:nvSpPr>
            <p:cNvPr id="97" name="Google Shape;97;p2"/>
            <p:cNvSpPr/>
            <p:nvPr/>
          </p:nvSpPr>
          <p:spPr>
            <a:xfrm rot="10800000">
              <a:off x="5794958" y="5608744"/>
              <a:ext cx="360000" cy="173260"/>
            </a:xfrm>
            <a:prstGeom prst="triangle">
              <a:avLst>
                <a:gd name="adj" fmla="val 50000"/>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3F3F3F"/>
                </a:solidFill>
                <a:latin typeface="Meiryo"/>
                <a:ea typeface="Meiryo"/>
                <a:cs typeface="Meiryo"/>
                <a:sym typeface="Meiryo"/>
              </a:endParaRPr>
            </a:p>
          </p:txBody>
        </p:sp>
      </p:grpSp>
      <p:grpSp>
        <p:nvGrpSpPr>
          <p:cNvPr id="98" name="Google Shape;98;p2"/>
          <p:cNvGrpSpPr/>
          <p:nvPr/>
        </p:nvGrpSpPr>
        <p:grpSpPr>
          <a:xfrm>
            <a:off x="3330563" y="5784382"/>
            <a:ext cx="360000" cy="247431"/>
            <a:chOff x="5794958" y="5608744"/>
            <a:chExt cx="360000" cy="247431"/>
          </a:xfrm>
        </p:grpSpPr>
        <p:sp>
          <p:nvSpPr>
            <p:cNvPr id="99" name="Google Shape;99;p2"/>
            <p:cNvSpPr/>
            <p:nvPr/>
          </p:nvSpPr>
          <p:spPr>
            <a:xfrm>
              <a:off x="5794958" y="5608758"/>
              <a:ext cx="360000" cy="247417"/>
            </a:xfrm>
            <a:prstGeom prst="rect">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3F3F3F"/>
                </a:solidFill>
                <a:latin typeface="Meiryo"/>
                <a:ea typeface="Meiryo"/>
                <a:cs typeface="Meiryo"/>
                <a:sym typeface="Meiryo"/>
              </a:endParaRPr>
            </a:p>
          </p:txBody>
        </p:sp>
        <p:sp>
          <p:nvSpPr>
            <p:cNvPr id="100" name="Google Shape;100;p2"/>
            <p:cNvSpPr/>
            <p:nvPr/>
          </p:nvSpPr>
          <p:spPr>
            <a:xfrm rot="10800000">
              <a:off x="5794958" y="5608744"/>
              <a:ext cx="360000" cy="173260"/>
            </a:xfrm>
            <a:prstGeom prst="triangle">
              <a:avLst>
                <a:gd name="adj" fmla="val 50000"/>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3F3F3F"/>
                </a:solidFill>
                <a:latin typeface="Meiryo"/>
                <a:ea typeface="Meiryo"/>
                <a:cs typeface="Meiryo"/>
                <a:sym typeface="Meiryo"/>
              </a:endParaRPr>
            </a:p>
          </p:txBody>
        </p:sp>
      </p:grpSp>
      <p:grpSp>
        <p:nvGrpSpPr>
          <p:cNvPr id="101" name="Google Shape;101;p2"/>
          <p:cNvGrpSpPr/>
          <p:nvPr/>
        </p:nvGrpSpPr>
        <p:grpSpPr>
          <a:xfrm>
            <a:off x="3330564" y="4704241"/>
            <a:ext cx="360000" cy="247431"/>
            <a:chOff x="5794958" y="5608744"/>
            <a:chExt cx="360000" cy="247431"/>
          </a:xfrm>
        </p:grpSpPr>
        <p:sp>
          <p:nvSpPr>
            <p:cNvPr id="102" name="Google Shape;102;p2"/>
            <p:cNvSpPr/>
            <p:nvPr/>
          </p:nvSpPr>
          <p:spPr>
            <a:xfrm>
              <a:off x="5794958" y="5608758"/>
              <a:ext cx="360000" cy="247417"/>
            </a:xfrm>
            <a:prstGeom prst="rect">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3F3F3F"/>
                </a:solidFill>
                <a:latin typeface="Meiryo"/>
                <a:ea typeface="Meiryo"/>
                <a:cs typeface="Meiryo"/>
                <a:sym typeface="Meiryo"/>
              </a:endParaRPr>
            </a:p>
          </p:txBody>
        </p:sp>
        <p:sp>
          <p:nvSpPr>
            <p:cNvPr id="103" name="Google Shape;103;p2"/>
            <p:cNvSpPr/>
            <p:nvPr/>
          </p:nvSpPr>
          <p:spPr>
            <a:xfrm rot="10800000">
              <a:off x="5794958" y="5608744"/>
              <a:ext cx="360000" cy="173260"/>
            </a:xfrm>
            <a:prstGeom prst="triangle">
              <a:avLst>
                <a:gd name="adj" fmla="val 50000"/>
              </a:avLst>
            </a:prstGeom>
            <a:solidFill>
              <a:schemeClr val="lt1"/>
            </a:solid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3F3F3F"/>
                </a:solidFill>
                <a:latin typeface="Meiryo"/>
                <a:ea typeface="Meiryo"/>
                <a:cs typeface="Meiryo"/>
                <a:sym typeface="Meiryo"/>
              </a:endParaRPr>
            </a:p>
          </p:txBody>
        </p:sp>
      </p:grpSp>
      <p:pic>
        <p:nvPicPr>
          <p:cNvPr id="104" name="Google Shape;104;p2"/>
          <p:cNvPicPr preferRelativeResize="0"/>
          <p:nvPr/>
        </p:nvPicPr>
        <p:blipFill rotWithShape="1">
          <a:blip r:embed="rId4">
            <a:alphaModFix/>
          </a:blip>
          <a:srcRect/>
          <a:stretch/>
        </p:blipFill>
        <p:spPr>
          <a:xfrm>
            <a:off x="5026316" y="3820493"/>
            <a:ext cx="1003478" cy="1457333"/>
          </a:xfrm>
          <a:prstGeom prst="rect">
            <a:avLst/>
          </a:prstGeom>
          <a:noFill/>
          <a:ln>
            <a:noFill/>
          </a:ln>
        </p:spPr>
      </p:pic>
      <p:pic>
        <p:nvPicPr>
          <p:cNvPr id="105" name="Google Shape;105;p2"/>
          <p:cNvPicPr preferRelativeResize="0"/>
          <p:nvPr/>
        </p:nvPicPr>
        <p:blipFill rotWithShape="1">
          <a:blip r:embed="rId5">
            <a:alphaModFix/>
          </a:blip>
          <a:srcRect/>
          <a:stretch/>
        </p:blipFill>
        <p:spPr>
          <a:xfrm>
            <a:off x="5604086" y="5652358"/>
            <a:ext cx="1003477" cy="1457332"/>
          </a:xfrm>
          <a:prstGeom prst="rect">
            <a:avLst/>
          </a:prstGeom>
          <a:noFill/>
          <a:ln>
            <a:noFill/>
          </a:ln>
        </p:spPr>
      </p:pic>
      <p:pic>
        <p:nvPicPr>
          <p:cNvPr id="106" name="Google Shape;106;p2"/>
          <p:cNvPicPr preferRelativeResize="0"/>
          <p:nvPr/>
        </p:nvPicPr>
        <p:blipFill rotWithShape="1">
          <a:blip r:embed="rId6">
            <a:alphaModFix/>
          </a:blip>
          <a:srcRect/>
          <a:stretch/>
        </p:blipFill>
        <p:spPr>
          <a:xfrm>
            <a:off x="4763039" y="7453303"/>
            <a:ext cx="1315242" cy="1457332"/>
          </a:xfrm>
          <a:prstGeom prst="rect">
            <a:avLst/>
          </a:prstGeom>
          <a:noFill/>
          <a:ln>
            <a:noFill/>
          </a:ln>
        </p:spPr>
      </p:pic>
      <p:sp>
        <p:nvSpPr>
          <p:cNvPr id="107" name="Google Shape;107;p2"/>
          <p:cNvSpPr txBox="1"/>
          <p:nvPr/>
        </p:nvSpPr>
        <p:spPr>
          <a:xfrm>
            <a:off x="1218832" y="4707021"/>
            <a:ext cx="144772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1">
                <a:solidFill>
                  <a:srgbClr val="1B529A"/>
                </a:solidFill>
                <a:latin typeface="Meiryo"/>
                <a:ea typeface="Meiryo"/>
                <a:cs typeface="Meiryo"/>
                <a:sym typeface="Meiryo"/>
              </a:rPr>
              <a:t>企業管理者様</a:t>
            </a:r>
            <a:endParaRPr sz="1200" b="1">
              <a:solidFill>
                <a:srgbClr val="1B529A"/>
              </a:solidFill>
              <a:latin typeface="Meiryo"/>
              <a:ea typeface="Meiryo"/>
              <a:cs typeface="Meiryo"/>
              <a:sym typeface="Meiryo"/>
            </a:endParaRPr>
          </a:p>
        </p:txBody>
      </p:sp>
      <p:sp>
        <p:nvSpPr>
          <p:cNvPr id="108" name="Google Shape;108;p2"/>
          <p:cNvSpPr txBox="1"/>
          <p:nvPr/>
        </p:nvSpPr>
        <p:spPr>
          <a:xfrm>
            <a:off x="5203481" y="5297432"/>
            <a:ext cx="80120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1">
                <a:solidFill>
                  <a:srgbClr val="1B529A"/>
                </a:solidFill>
                <a:latin typeface="Meiryo"/>
                <a:ea typeface="Meiryo"/>
                <a:cs typeface="Meiryo"/>
                <a:sym typeface="Meiryo"/>
              </a:rPr>
              <a:t>従業員</a:t>
            </a:r>
            <a:endParaRPr sz="1200" b="1">
              <a:solidFill>
                <a:srgbClr val="1B529A"/>
              </a:solidFill>
              <a:latin typeface="Meiryo"/>
              <a:ea typeface="Meiryo"/>
              <a:cs typeface="Meiryo"/>
              <a:sym typeface="Meiryo"/>
            </a:endParaRPr>
          </a:p>
        </p:txBody>
      </p:sp>
      <p:sp>
        <p:nvSpPr>
          <p:cNvPr id="109" name="Google Shape;109;p2"/>
          <p:cNvSpPr txBox="1"/>
          <p:nvPr/>
        </p:nvSpPr>
        <p:spPr>
          <a:xfrm>
            <a:off x="5738941" y="7175659"/>
            <a:ext cx="80120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1">
                <a:solidFill>
                  <a:srgbClr val="1B529A"/>
                </a:solidFill>
                <a:latin typeface="Meiryo"/>
                <a:ea typeface="Meiryo"/>
                <a:cs typeface="Meiryo"/>
                <a:sym typeface="Meiryo"/>
              </a:rPr>
              <a:t>従業員</a:t>
            </a:r>
            <a:endParaRPr sz="1200" b="1">
              <a:solidFill>
                <a:srgbClr val="1B529A"/>
              </a:solidFill>
              <a:latin typeface="Meiryo"/>
              <a:ea typeface="Meiryo"/>
              <a:cs typeface="Meiryo"/>
              <a:sym typeface="Meiryo"/>
            </a:endParaRPr>
          </a:p>
        </p:txBody>
      </p:sp>
      <p:sp>
        <p:nvSpPr>
          <p:cNvPr id="110" name="Google Shape;110;p2"/>
          <p:cNvSpPr txBox="1"/>
          <p:nvPr/>
        </p:nvSpPr>
        <p:spPr>
          <a:xfrm>
            <a:off x="5129341" y="8930318"/>
            <a:ext cx="80120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1">
                <a:solidFill>
                  <a:srgbClr val="1B529A"/>
                </a:solidFill>
                <a:latin typeface="Meiryo"/>
                <a:ea typeface="Meiryo"/>
                <a:cs typeface="Meiryo"/>
                <a:sym typeface="Meiryo"/>
              </a:rPr>
              <a:t>従業員</a:t>
            </a:r>
            <a:endParaRPr sz="1200" b="1">
              <a:solidFill>
                <a:srgbClr val="1B529A"/>
              </a:solidFill>
              <a:latin typeface="Meiryo"/>
              <a:ea typeface="Meiryo"/>
              <a:cs typeface="Meiryo"/>
              <a:sym typeface="Meiry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2" descr="テーブル&#10;&#10;自動的に生成された説明"/>
          <p:cNvPicPr preferRelativeResize="0"/>
          <p:nvPr/>
        </p:nvPicPr>
        <p:blipFill rotWithShape="1">
          <a:blip r:embed="rId3">
            <a:alphaModFix/>
          </a:blip>
          <a:srcRect/>
          <a:stretch/>
        </p:blipFill>
        <p:spPr>
          <a:xfrm>
            <a:off x="231702" y="4304928"/>
            <a:ext cx="4103687" cy="2390255"/>
          </a:xfrm>
          <a:prstGeom prst="rect">
            <a:avLst/>
          </a:prstGeom>
          <a:noFill/>
          <a:ln>
            <a:noFill/>
          </a:ln>
        </p:spPr>
      </p:pic>
      <p:pic>
        <p:nvPicPr>
          <p:cNvPr id="327" name="Google Shape;327;p22" descr="テーブル&#10;&#10;自動的に生成された説明"/>
          <p:cNvPicPr preferRelativeResize="0"/>
          <p:nvPr/>
        </p:nvPicPr>
        <p:blipFill rotWithShape="1">
          <a:blip r:embed="rId4">
            <a:alphaModFix/>
          </a:blip>
          <a:srcRect/>
          <a:stretch/>
        </p:blipFill>
        <p:spPr>
          <a:xfrm>
            <a:off x="231702" y="1492119"/>
            <a:ext cx="4104704" cy="2388774"/>
          </a:xfrm>
          <a:prstGeom prst="rect">
            <a:avLst/>
          </a:prstGeom>
          <a:noFill/>
          <a:ln>
            <a:noFill/>
          </a:ln>
        </p:spPr>
      </p:pic>
      <p:sp>
        <p:nvSpPr>
          <p:cNvPr id="328" name="Google Shape;328;p22"/>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3F3F3F"/>
              </a:buClr>
              <a:buSzPts val="1200"/>
              <a:buNone/>
            </a:pPr>
            <a:r>
              <a:rPr lang="ja-JP">
                <a:solidFill>
                  <a:srgbClr val="3F3F3F"/>
                </a:solidFill>
              </a:rPr>
              <a:t>勤怠が正しく入力されていることを確認し、その日の申請ボタンをクリックします。</a:t>
            </a:r>
            <a:endParaRPr>
              <a:solidFill>
                <a:srgbClr val="3F3F3F"/>
              </a:solidFill>
            </a:endParaRPr>
          </a:p>
          <a:p>
            <a:pPr marL="0" marR="0" lvl="0" indent="0" algn="l" rtl="0">
              <a:lnSpc>
                <a:spcPct val="120000"/>
              </a:lnSpc>
              <a:spcBef>
                <a:spcPts val="240"/>
              </a:spcBef>
              <a:spcAft>
                <a:spcPts val="0"/>
              </a:spcAft>
              <a:buClr>
                <a:srgbClr val="3F3F3F"/>
              </a:buClr>
              <a:buSzPts val="1200"/>
              <a:buFont typeface="Arial"/>
              <a:buNone/>
            </a:pPr>
            <a:endParaRPr/>
          </a:p>
        </p:txBody>
      </p:sp>
      <p:sp>
        <p:nvSpPr>
          <p:cNvPr id="329" name="Google Shape;329;p22"/>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1400"/>
              <a:buFont typeface="Meiryo"/>
              <a:buNone/>
            </a:pPr>
            <a:r>
              <a:rPr lang="ja-JP" sz="1400">
                <a:solidFill>
                  <a:srgbClr val="FFFFFF"/>
                </a:solidFill>
              </a:rPr>
              <a:t>3-2. 日次勤怠申請</a:t>
            </a:r>
            <a:endParaRPr/>
          </a:p>
        </p:txBody>
      </p:sp>
      <p:sp>
        <p:nvSpPr>
          <p:cNvPr id="330" name="Google Shape;330;p22"/>
          <p:cNvSpPr txBox="1">
            <a:spLocks noGrp="1"/>
          </p:cNvSpPr>
          <p:nvPr>
            <p:ph type="body" idx="2"/>
          </p:nvPr>
        </p:nvSpPr>
        <p:spPr>
          <a:xfrm>
            <a:off x="4437112" y="1456008"/>
            <a:ext cx="2267071" cy="2583300"/>
          </a:xfrm>
          <a:prstGeom prst="rect">
            <a:avLst/>
          </a:prstGeom>
          <a:noFill/>
          <a:ln>
            <a:noFill/>
          </a:ln>
        </p:spPr>
        <p:txBody>
          <a:bodyPr spcFirstLastPara="1" wrap="square" lIns="90000" tIns="45700" rIns="91425" bIns="45700" anchor="t" anchorCtr="0">
            <a:normAutofit lnSpcReduction="10000"/>
          </a:bodyPr>
          <a:lstStyle/>
          <a:p>
            <a:pPr marL="0" lvl="0" indent="0" algn="l" rtl="0">
              <a:lnSpc>
                <a:spcPct val="130000"/>
              </a:lnSpc>
              <a:spcBef>
                <a:spcPts val="0"/>
              </a:spcBef>
              <a:spcAft>
                <a:spcPts val="0"/>
              </a:spcAft>
              <a:buClr>
                <a:srgbClr val="3F3F3F"/>
              </a:buClr>
              <a:buSzPts val="1000"/>
              <a:buNone/>
            </a:pPr>
            <a:r>
              <a:rPr lang="ja-JP" b="1">
                <a:solidFill>
                  <a:srgbClr val="3F3F3F"/>
                </a:solidFill>
              </a:rPr>
              <a:t>日次勤怠の申請</a:t>
            </a:r>
            <a:endParaRPr b="1">
              <a:solidFill>
                <a:srgbClr val="3F3F3F"/>
              </a:solidFill>
            </a:endParaRPr>
          </a:p>
          <a:p>
            <a:pPr marL="0" lvl="0" indent="0" algn="l" rtl="0">
              <a:lnSpc>
                <a:spcPct val="130000"/>
              </a:lnSpc>
              <a:spcBef>
                <a:spcPts val="200"/>
              </a:spcBef>
              <a:spcAft>
                <a:spcPts val="0"/>
              </a:spcAft>
              <a:buClr>
                <a:srgbClr val="3F3F3F"/>
              </a:buClr>
              <a:buSzPts val="1000"/>
              <a:buNone/>
            </a:pPr>
            <a:r>
              <a:rPr lang="ja-JP">
                <a:solidFill>
                  <a:srgbClr val="3F3F3F"/>
                </a:solidFill>
              </a:rPr>
              <a:t>日々の勤怠を承認者へ申請します。</a:t>
            </a:r>
            <a:endParaRPr>
              <a:solidFill>
                <a:srgbClr val="3F3F3F"/>
              </a:solidFill>
            </a:endParaRPr>
          </a:p>
          <a:p>
            <a:pPr marL="0" lvl="0" indent="0" algn="l" rtl="0">
              <a:lnSpc>
                <a:spcPct val="130000"/>
              </a:lnSpc>
              <a:spcBef>
                <a:spcPts val="200"/>
              </a:spcBef>
              <a:spcAft>
                <a:spcPts val="0"/>
              </a:spcAft>
              <a:buClr>
                <a:srgbClr val="3F3F3F"/>
              </a:buClr>
              <a:buSzPts val="1000"/>
              <a:buNone/>
            </a:pPr>
            <a:endParaRPr>
              <a:solidFill>
                <a:srgbClr val="3F3F3F"/>
              </a:solidFill>
            </a:endParaRPr>
          </a:p>
          <a:p>
            <a:pPr marL="228600" lvl="0" indent="-228600" algn="l" rtl="0">
              <a:lnSpc>
                <a:spcPct val="130000"/>
              </a:lnSpc>
              <a:spcBef>
                <a:spcPts val="200"/>
              </a:spcBef>
              <a:spcAft>
                <a:spcPts val="0"/>
              </a:spcAft>
              <a:buClr>
                <a:srgbClr val="3F3F3F"/>
              </a:buClr>
              <a:buSzPts val="1000"/>
              <a:buAutoNum type="arabicPeriod"/>
            </a:pPr>
            <a:r>
              <a:rPr lang="ja-JP">
                <a:solidFill>
                  <a:srgbClr val="3F3F3F"/>
                </a:solidFill>
              </a:rPr>
              <a:t>申請ボタンをクリックします。</a:t>
            </a:r>
            <a:endParaRPr>
              <a:solidFill>
                <a:srgbClr val="3F3F3F"/>
              </a:solidFill>
            </a:endParaRPr>
          </a:p>
          <a:p>
            <a:pPr marL="0" lvl="0" indent="0" algn="l" rtl="0">
              <a:lnSpc>
                <a:spcPct val="130000"/>
              </a:lnSpc>
              <a:spcBef>
                <a:spcPts val="200"/>
              </a:spcBef>
              <a:spcAft>
                <a:spcPts val="0"/>
              </a:spcAft>
              <a:buClr>
                <a:srgbClr val="3F3F3F"/>
              </a:buClr>
              <a:buSzPts val="1000"/>
              <a:buNone/>
            </a:pPr>
            <a:r>
              <a:rPr lang="ja-JP">
                <a:solidFill>
                  <a:srgbClr val="3F3F3F"/>
                </a:solidFill>
              </a:rPr>
              <a:t>出退勤時間等の勤怠情報が正しく入力されていることを確認し、その日の申請ボタンをクリックします。</a:t>
            </a:r>
            <a:endParaRPr>
              <a:solidFill>
                <a:srgbClr val="3F3F3F"/>
              </a:solidFill>
            </a:endParaRPr>
          </a:p>
          <a:p>
            <a:pPr marL="0" lvl="0" indent="0" algn="l" rtl="0">
              <a:lnSpc>
                <a:spcPct val="130000"/>
              </a:lnSpc>
              <a:spcBef>
                <a:spcPts val="200"/>
              </a:spcBef>
              <a:spcAft>
                <a:spcPts val="0"/>
              </a:spcAft>
              <a:buClr>
                <a:srgbClr val="3F3F3F"/>
              </a:buClr>
              <a:buSzPts val="1000"/>
              <a:buNone/>
            </a:pPr>
            <a:br>
              <a:rPr lang="ja-JP">
                <a:solidFill>
                  <a:srgbClr val="3F3F3F"/>
                </a:solidFill>
              </a:rPr>
            </a:br>
            <a:r>
              <a:rPr lang="ja-JP">
                <a:solidFill>
                  <a:srgbClr val="3F3F3F"/>
                </a:solidFill>
              </a:rPr>
              <a:t>※クリックするとボタンはグレーアウトし、日付下にある鉛筆マークは消えます（勤怠の修正が出来なくなります）</a:t>
            </a:r>
            <a:endParaRPr/>
          </a:p>
          <a:p>
            <a:pPr marL="0" lvl="0" indent="0" algn="l" rtl="0">
              <a:lnSpc>
                <a:spcPct val="120000"/>
              </a:lnSpc>
              <a:spcBef>
                <a:spcPts val="200"/>
              </a:spcBef>
              <a:spcAft>
                <a:spcPts val="0"/>
              </a:spcAft>
              <a:buClr>
                <a:srgbClr val="3F3F3F"/>
              </a:buClr>
              <a:buSzPts val="1000"/>
              <a:buNone/>
            </a:pPr>
            <a:endParaRPr/>
          </a:p>
        </p:txBody>
      </p:sp>
      <p:sp>
        <p:nvSpPr>
          <p:cNvPr id="331" name="Google Shape;331;p22"/>
          <p:cNvSpPr txBox="1">
            <a:spLocks noGrp="1"/>
          </p:cNvSpPr>
          <p:nvPr>
            <p:ph type="body" idx="3"/>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endParaRPr/>
          </a:p>
          <a:p>
            <a:pPr marL="0" lvl="0" indent="0" algn="l" rtl="0">
              <a:lnSpc>
                <a:spcPct val="120000"/>
              </a:lnSpc>
              <a:spcBef>
                <a:spcPts val="200"/>
              </a:spcBef>
              <a:spcAft>
                <a:spcPts val="0"/>
              </a:spcAft>
              <a:buClr>
                <a:srgbClr val="3F3F3F"/>
              </a:buClr>
              <a:buSzPts val="1000"/>
              <a:buNone/>
            </a:pPr>
            <a:r>
              <a:rPr lang="ja-JP"/>
              <a:t>1日ずつ申請ボタンをクリックする</a:t>
            </a:r>
            <a:endParaRPr/>
          </a:p>
          <a:p>
            <a:pPr marL="0" lvl="0" indent="0" algn="l" rtl="0">
              <a:lnSpc>
                <a:spcPct val="120000"/>
              </a:lnSpc>
              <a:spcBef>
                <a:spcPts val="200"/>
              </a:spcBef>
              <a:spcAft>
                <a:spcPts val="0"/>
              </a:spcAft>
              <a:buClr>
                <a:srgbClr val="3F3F3F"/>
              </a:buClr>
              <a:buSzPts val="1000"/>
              <a:buNone/>
            </a:pPr>
            <a:r>
              <a:rPr lang="ja-JP"/>
              <a:t>のが手間になる場合は「一括申請」</a:t>
            </a:r>
            <a:endParaRPr/>
          </a:p>
          <a:p>
            <a:pPr marL="0" lvl="0" indent="0" algn="l" rtl="0">
              <a:lnSpc>
                <a:spcPct val="120000"/>
              </a:lnSpc>
              <a:spcBef>
                <a:spcPts val="200"/>
              </a:spcBef>
              <a:spcAft>
                <a:spcPts val="0"/>
              </a:spcAft>
              <a:buClr>
                <a:srgbClr val="3F3F3F"/>
              </a:buClr>
              <a:buSzPts val="1000"/>
              <a:buNone/>
            </a:pPr>
            <a:r>
              <a:rPr lang="ja-JP"/>
              <a:t>ボタンをご活用ください。</a:t>
            </a:r>
            <a:endParaRPr/>
          </a:p>
          <a:p>
            <a:pPr marL="0" lvl="0" indent="0" algn="l" rtl="0">
              <a:lnSpc>
                <a:spcPct val="120000"/>
              </a:lnSpc>
              <a:spcBef>
                <a:spcPts val="200"/>
              </a:spcBef>
              <a:spcAft>
                <a:spcPts val="0"/>
              </a:spcAft>
              <a:buClr>
                <a:srgbClr val="3F3F3F"/>
              </a:buClr>
              <a:buSzPts val="1000"/>
              <a:buNone/>
            </a:pPr>
            <a:endParaRPr/>
          </a:p>
          <a:p>
            <a:pPr marL="0" lvl="0" indent="0" algn="l" rtl="0">
              <a:lnSpc>
                <a:spcPct val="120000"/>
              </a:lnSpc>
              <a:spcBef>
                <a:spcPts val="200"/>
              </a:spcBef>
              <a:spcAft>
                <a:spcPts val="0"/>
              </a:spcAft>
              <a:buClr>
                <a:srgbClr val="3F3F3F"/>
              </a:buClr>
              <a:buSzPts val="1000"/>
              <a:buNone/>
            </a:pPr>
            <a:r>
              <a:rPr lang="ja-JP"/>
              <a:t>クリックした日までの日次勤怠を</a:t>
            </a:r>
            <a:endParaRPr/>
          </a:p>
          <a:p>
            <a:pPr marL="0" lvl="0" indent="0" algn="l" rtl="0">
              <a:lnSpc>
                <a:spcPct val="120000"/>
              </a:lnSpc>
              <a:spcBef>
                <a:spcPts val="200"/>
              </a:spcBef>
              <a:spcAft>
                <a:spcPts val="0"/>
              </a:spcAft>
              <a:buClr>
                <a:srgbClr val="3F3F3F"/>
              </a:buClr>
              <a:buSzPts val="1000"/>
              <a:buNone/>
            </a:pPr>
            <a:r>
              <a:rPr lang="ja-JP"/>
              <a:t>一括で申請することができます。</a:t>
            </a:r>
            <a:endParaRPr/>
          </a:p>
          <a:p>
            <a:pPr marL="0" lvl="0" indent="0" algn="l" rtl="0">
              <a:lnSpc>
                <a:spcPct val="120000"/>
              </a:lnSpc>
              <a:spcBef>
                <a:spcPts val="200"/>
              </a:spcBef>
              <a:spcAft>
                <a:spcPts val="0"/>
              </a:spcAft>
              <a:buClr>
                <a:srgbClr val="3F3F3F"/>
              </a:buClr>
              <a:buSzPts val="1000"/>
              <a:buNone/>
            </a:pPr>
            <a:r>
              <a:rPr lang="ja-JP"/>
              <a:t>（月締申請とは異なります）</a:t>
            </a:r>
            <a:endParaRPr/>
          </a:p>
          <a:p>
            <a:pPr marL="0" lvl="0" indent="0" algn="l" rtl="0">
              <a:lnSpc>
                <a:spcPct val="120000"/>
              </a:lnSpc>
              <a:spcBef>
                <a:spcPts val="200"/>
              </a:spcBef>
              <a:spcAft>
                <a:spcPts val="0"/>
              </a:spcAft>
              <a:buClr>
                <a:srgbClr val="3F3F3F"/>
              </a:buClr>
              <a:buSzPts val="1000"/>
              <a:buNone/>
            </a:pPr>
            <a:endParaRPr/>
          </a:p>
          <a:p>
            <a:pPr marL="0" lvl="0" indent="0" algn="l" rtl="0">
              <a:lnSpc>
                <a:spcPct val="120000"/>
              </a:lnSpc>
              <a:spcBef>
                <a:spcPts val="200"/>
              </a:spcBef>
              <a:spcAft>
                <a:spcPts val="0"/>
              </a:spcAft>
              <a:buClr>
                <a:srgbClr val="3F3F3F"/>
              </a:buClr>
              <a:buSzPts val="1000"/>
              <a:buNone/>
            </a:pPr>
            <a:r>
              <a:rPr lang="ja-JP"/>
              <a:t>※「一括申請」ボタンは、管理者の</a:t>
            </a:r>
            <a:endParaRPr/>
          </a:p>
          <a:p>
            <a:pPr marL="0" lvl="0" indent="0" algn="l" rtl="0">
              <a:lnSpc>
                <a:spcPct val="120000"/>
              </a:lnSpc>
              <a:spcBef>
                <a:spcPts val="200"/>
              </a:spcBef>
              <a:spcAft>
                <a:spcPts val="0"/>
              </a:spcAft>
              <a:buClr>
                <a:srgbClr val="3F3F3F"/>
              </a:buClr>
              <a:buSzPts val="1000"/>
              <a:buNone/>
            </a:pPr>
            <a:r>
              <a:rPr lang="ja-JP"/>
              <a:t>設定により表示されていない場合も</a:t>
            </a:r>
            <a:endParaRPr/>
          </a:p>
          <a:p>
            <a:pPr marL="0" lvl="0" indent="0" algn="l" rtl="0">
              <a:lnSpc>
                <a:spcPct val="120000"/>
              </a:lnSpc>
              <a:spcBef>
                <a:spcPts val="200"/>
              </a:spcBef>
              <a:spcAft>
                <a:spcPts val="0"/>
              </a:spcAft>
              <a:buClr>
                <a:srgbClr val="3F3F3F"/>
              </a:buClr>
              <a:buSzPts val="1000"/>
              <a:buNone/>
            </a:pPr>
            <a:r>
              <a:rPr lang="ja-JP"/>
              <a:t>ございます。</a:t>
            </a:r>
            <a:endParaRPr/>
          </a:p>
          <a:p>
            <a:pPr marL="0" lvl="0" indent="0" algn="l" rtl="0">
              <a:lnSpc>
                <a:spcPct val="120000"/>
              </a:lnSpc>
              <a:spcBef>
                <a:spcPts val="200"/>
              </a:spcBef>
              <a:spcAft>
                <a:spcPts val="0"/>
              </a:spcAft>
              <a:buClr>
                <a:srgbClr val="3F3F3F"/>
              </a:buClr>
              <a:buSzPts val="1000"/>
              <a:buNone/>
            </a:pPr>
            <a:endParaRPr/>
          </a:p>
        </p:txBody>
      </p:sp>
      <p:sp>
        <p:nvSpPr>
          <p:cNvPr id="332" name="Google Shape;332;p22"/>
          <p:cNvSpPr/>
          <p:nvPr/>
        </p:nvSpPr>
        <p:spPr>
          <a:xfrm>
            <a:off x="3997719" y="2689761"/>
            <a:ext cx="307086" cy="1183119"/>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33" name="Google Shape;333;p22"/>
          <p:cNvSpPr/>
          <p:nvPr/>
        </p:nvSpPr>
        <p:spPr>
          <a:xfrm>
            <a:off x="3637719" y="5127405"/>
            <a:ext cx="360000" cy="216000"/>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34" name="Google Shape;334;p22"/>
          <p:cNvSpPr txBox="1">
            <a:spLocks noGrp="1"/>
          </p:cNvSpPr>
          <p:nvPr>
            <p:ph type="body" idx="6"/>
          </p:nvPr>
        </p:nvSpPr>
        <p:spPr>
          <a:xfrm>
            <a:off x="188640" y="4231677"/>
            <a:ext cx="4103687" cy="25923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00"/>
              <a:buNone/>
            </a:pPr>
            <a:r>
              <a:rPr lang="ja-JP"/>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3" descr="テーブル&#10;&#10;自動的に生成された説明"/>
          <p:cNvPicPr preferRelativeResize="0"/>
          <p:nvPr/>
        </p:nvPicPr>
        <p:blipFill rotWithShape="1">
          <a:blip r:embed="rId3">
            <a:alphaModFix/>
          </a:blip>
          <a:srcRect/>
          <a:stretch/>
        </p:blipFill>
        <p:spPr>
          <a:xfrm>
            <a:off x="188640" y="1456007"/>
            <a:ext cx="4129964" cy="2403474"/>
          </a:xfrm>
          <a:prstGeom prst="rect">
            <a:avLst/>
          </a:prstGeom>
          <a:noFill/>
          <a:ln>
            <a:noFill/>
          </a:ln>
        </p:spPr>
      </p:pic>
      <p:sp>
        <p:nvSpPr>
          <p:cNvPr id="340" name="Google Shape;340;p23"/>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月度の最後に月末締め申請を行い、月の勤怠を確定させます。</a:t>
            </a:r>
            <a:endParaRPr/>
          </a:p>
        </p:txBody>
      </p:sp>
      <p:sp>
        <p:nvSpPr>
          <p:cNvPr id="341" name="Google Shape;341;p23"/>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3-3. 月末締め申請</a:t>
            </a:r>
            <a:endParaRPr sz="1400"/>
          </a:p>
        </p:txBody>
      </p:sp>
      <p:sp>
        <p:nvSpPr>
          <p:cNvPr id="342" name="Google Shape;342;p23"/>
          <p:cNvSpPr txBox="1">
            <a:spLocks noGrp="1"/>
          </p:cNvSpPr>
          <p:nvPr>
            <p:ph type="body" idx="5"/>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b="1"/>
              <a:t>月締申請</a:t>
            </a:r>
            <a:endParaRPr b="1"/>
          </a:p>
          <a:p>
            <a:pPr marL="0" lvl="0" indent="0" algn="l" rtl="0">
              <a:lnSpc>
                <a:spcPct val="130000"/>
              </a:lnSpc>
              <a:spcBef>
                <a:spcPts val="200"/>
              </a:spcBef>
              <a:spcAft>
                <a:spcPts val="0"/>
              </a:spcAft>
              <a:buClr>
                <a:srgbClr val="3F3F3F"/>
              </a:buClr>
              <a:buSzPts val="1000"/>
              <a:buNone/>
            </a:pPr>
            <a:r>
              <a:rPr lang="ja-JP"/>
              <a:t>月度内の勤怠について月末締め申請を行い、月の勤怠を確定させます。</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1. 日々の勤怠をすべて申請し、承認者から承認された状態にする。</a:t>
            </a:r>
            <a:br>
              <a:rPr lang="ja-JP"/>
            </a:br>
            <a:r>
              <a:rPr lang="ja-JP"/>
              <a:t>2. 出勤簿上部の「月締申請」をクリックして月の勤怠を確定させる。</a:t>
            </a:r>
            <a:br>
              <a:rPr lang="ja-JP"/>
            </a:br>
            <a:r>
              <a:rPr lang="ja-JP"/>
              <a:t>※月締申請以降は勤怠を修正することはできません。</a:t>
            </a:r>
            <a:endParaRPr/>
          </a:p>
        </p:txBody>
      </p:sp>
      <p:sp>
        <p:nvSpPr>
          <p:cNvPr id="343" name="Google Shape;343;p23"/>
          <p:cNvSpPr/>
          <p:nvPr/>
        </p:nvSpPr>
        <p:spPr>
          <a:xfrm>
            <a:off x="3925229" y="2267415"/>
            <a:ext cx="365068" cy="223024"/>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44" name="Google Shape;344;p23"/>
          <p:cNvSpPr/>
          <p:nvPr/>
        </p:nvSpPr>
        <p:spPr>
          <a:xfrm>
            <a:off x="3984702" y="2639121"/>
            <a:ext cx="288150" cy="1220359"/>
          </a:xfrm>
          <a:prstGeom prst="rect">
            <a:avLst/>
          </a:prstGeom>
          <a:solidFill>
            <a:srgbClr val="FFFFFF">
              <a:alpha val="0"/>
            </a:srgbClr>
          </a:solidFill>
          <a:ln w="1905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4"/>
          <p:cNvSpPr txBox="1">
            <a:spLocks noGrp="1"/>
          </p:cNvSpPr>
          <p:nvPr>
            <p:ph type="ctrTitle"/>
          </p:nvPr>
        </p:nvSpPr>
        <p:spPr>
          <a:xfrm>
            <a:off x="0" y="4287359"/>
            <a:ext cx="6858000" cy="66564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B529A"/>
              </a:buClr>
              <a:buSzPts val="2800"/>
              <a:buFont typeface="Meiryo"/>
              <a:buNone/>
            </a:pPr>
            <a:r>
              <a:rPr lang="ja-JP" sz="2800"/>
              <a:t>4. 届出申請</a:t>
            </a:r>
            <a:endParaRPr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25" descr="グラフィカル ユーザー インターフェイス, アプリケーション&#10;&#10;自動的に生成された説明"/>
          <p:cNvPicPr preferRelativeResize="0"/>
          <p:nvPr/>
        </p:nvPicPr>
        <p:blipFill rotWithShape="1">
          <a:blip r:embed="rId3">
            <a:alphaModFix/>
          </a:blip>
          <a:srcRect/>
          <a:stretch/>
        </p:blipFill>
        <p:spPr>
          <a:xfrm>
            <a:off x="141408" y="7058278"/>
            <a:ext cx="4149605" cy="2406195"/>
          </a:xfrm>
          <a:prstGeom prst="rect">
            <a:avLst/>
          </a:prstGeom>
          <a:noFill/>
          <a:ln>
            <a:noFill/>
          </a:ln>
        </p:spPr>
      </p:pic>
      <p:pic>
        <p:nvPicPr>
          <p:cNvPr id="356" name="Google Shape;356;p25" descr="グラフィカル ユーザー インターフェイス, アプリケーション&#10;&#10;自動的に生成された説明"/>
          <p:cNvPicPr preferRelativeResize="0"/>
          <p:nvPr/>
        </p:nvPicPr>
        <p:blipFill rotWithShape="1">
          <a:blip r:embed="rId4">
            <a:alphaModFix/>
          </a:blip>
          <a:srcRect/>
          <a:stretch/>
        </p:blipFill>
        <p:spPr>
          <a:xfrm>
            <a:off x="141408" y="4320722"/>
            <a:ext cx="4127872" cy="2465156"/>
          </a:xfrm>
          <a:prstGeom prst="rect">
            <a:avLst/>
          </a:prstGeom>
          <a:noFill/>
          <a:ln>
            <a:noFill/>
          </a:ln>
        </p:spPr>
      </p:pic>
      <p:pic>
        <p:nvPicPr>
          <p:cNvPr id="357" name="Google Shape;357;p25" descr="グラフィカル ユーザー インターフェイス, アプリケーション&#10;&#10;自動的に生成された説明"/>
          <p:cNvPicPr preferRelativeResize="0"/>
          <p:nvPr/>
        </p:nvPicPr>
        <p:blipFill rotWithShape="1">
          <a:blip r:embed="rId5">
            <a:alphaModFix/>
          </a:blip>
          <a:srcRect/>
          <a:stretch/>
        </p:blipFill>
        <p:spPr>
          <a:xfrm>
            <a:off x="161934" y="1496617"/>
            <a:ext cx="4103522" cy="2382460"/>
          </a:xfrm>
          <a:prstGeom prst="rect">
            <a:avLst/>
          </a:prstGeom>
          <a:noFill/>
          <a:ln>
            <a:noFill/>
          </a:ln>
        </p:spPr>
      </p:pic>
      <p:sp>
        <p:nvSpPr>
          <p:cNvPr id="358" name="Google Shape;358;p25"/>
          <p:cNvSpPr/>
          <p:nvPr/>
        </p:nvSpPr>
        <p:spPr>
          <a:xfrm>
            <a:off x="153816" y="1703396"/>
            <a:ext cx="891213" cy="240357"/>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59" name="Google Shape;359;p25"/>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有給休暇、振替出勤、残業申請等は「届出」画面より申請します。</a:t>
            </a:r>
            <a:endParaRPr/>
          </a:p>
        </p:txBody>
      </p:sp>
      <p:sp>
        <p:nvSpPr>
          <p:cNvPr id="360" name="Google Shape;360;p25"/>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1400"/>
              <a:buFont typeface="Meiryo"/>
              <a:buNone/>
            </a:pPr>
            <a:r>
              <a:rPr lang="ja-JP" sz="1400">
                <a:solidFill>
                  <a:srgbClr val="FFFFFF"/>
                </a:solidFill>
              </a:rPr>
              <a:t>4-1. </a:t>
            </a:r>
            <a:r>
              <a:rPr lang="ja-JP" sz="1400"/>
              <a:t>届出申請（1/2）</a:t>
            </a:r>
            <a:endParaRPr sz="1400"/>
          </a:p>
        </p:txBody>
      </p:sp>
      <p:sp>
        <p:nvSpPr>
          <p:cNvPr id="361" name="Google Shape;361;p25"/>
          <p:cNvSpPr txBox="1">
            <a:spLocks noGrp="1"/>
          </p:cNvSpPr>
          <p:nvPr>
            <p:ph type="body" idx="2"/>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r>
              <a:rPr lang="ja-JP" b="1"/>
              <a:t>届出申請</a:t>
            </a:r>
            <a:endParaRPr b="1"/>
          </a:p>
          <a:p>
            <a:pPr marL="0" lvl="0" indent="0" algn="l" rtl="0">
              <a:lnSpc>
                <a:spcPct val="120000"/>
              </a:lnSpc>
              <a:spcBef>
                <a:spcPts val="200"/>
              </a:spcBef>
              <a:spcAft>
                <a:spcPts val="0"/>
              </a:spcAft>
              <a:buClr>
                <a:srgbClr val="3F3F3F"/>
              </a:buClr>
              <a:buSzPts val="1000"/>
              <a:buNone/>
            </a:pPr>
            <a:r>
              <a:rPr lang="ja-JP"/>
              <a:t>承認者（上司）の承認をもって</a:t>
            </a:r>
            <a:endParaRPr/>
          </a:p>
          <a:p>
            <a:pPr marL="0" lvl="0" indent="0" algn="l" rtl="0">
              <a:lnSpc>
                <a:spcPct val="120000"/>
              </a:lnSpc>
              <a:spcBef>
                <a:spcPts val="200"/>
              </a:spcBef>
              <a:spcAft>
                <a:spcPts val="0"/>
              </a:spcAft>
              <a:buClr>
                <a:srgbClr val="3F3F3F"/>
              </a:buClr>
              <a:buSzPts val="1000"/>
              <a:buNone/>
            </a:pPr>
            <a:r>
              <a:rPr lang="ja-JP"/>
              <a:t>日次勤怠に反映される申請フロー。</a:t>
            </a:r>
            <a:endParaRPr/>
          </a:p>
          <a:p>
            <a:pPr marL="0" lvl="0" indent="0" algn="l" rtl="0">
              <a:lnSpc>
                <a:spcPct val="120000"/>
              </a:lnSpc>
              <a:spcBef>
                <a:spcPts val="200"/>
              </a:spcBef>
              <a:spcAft>
                <a:spcPts val="0"/>
              </a:spcAft>
              <a:buClr>
                <a:srgbClr val="3F3F3F"/>
              </a:buClr>
              <a:buSzPts val="1000"/>
              <a:buNone/>
            </a:pPr>
            <a:endParaRPr/>
          </a:p>
          <a:p>
            <a:pPr marL="0" lvl="0" indent="0" algn="l" rtl="0">
              <a:lnSpc>
                <a:spcPct val="120000"/>
              </a:lnSpc>
              <a:spcBef>
                <a:spcPts val="200"/>
              </a:spcBef>
              <a:spcAft>
                <a:spcPts val="0"/>
              </a:spcAft>
              <a:buClr>
                <a:srgbClr val="3F3F3F"/>
              </a:buClr>
              <a:buSzPts val="1000"/>
              <a:buNone/>
            </a:pPr>
            <a:r>
              <a:rPr lang="ja-JP"/>
              <a:t>まず、左上のメニューから「勤怠」を選択します。</a:t>
            </a:r>
            <a:endParaRPr/>
          </a:p>
          <a:p>
            <a:pPr marL="0" lvl="0" indent="0" algn="l" rtl="0">
              <a:lnSpc>
                <a:spcPct val="120000"/>
              </a:lnSpc>
              <a:spcBef>
                <a:spcPts val="200"/>
              </a:spcBef>
              <a:spcAft>
                <a:spcPts val="0"/>
              </a:spcAft>
              <a:buClr>
                <a:srgbClr val="3F3F3F"/>
              </a:buClr>
              <a:buSzPts val="1000"/>
              <a:buNone/>
            </a:pPr>
            <a:endParaRPr/>
          </a:p>
          <a:p>
            <a:pPr marL="0" lvl="0" indent="0" algn="l" rtl="0">
              <a:lnSpc>
                <a:spcPct val="120000"/>
              </a:lnSpc>
              <a:spcBef>
                <a:spcPts val="200"/>
              </a:spcBef>
              <a:spcAft>
                <a:spcPts val="0"/>
              </a:spcAft>
              <a:buClr>
                <a:srgbClr val="3F3F3F"/>
              </a:buClr>
              <a:buSzPts val="1000"/>
              <a:buNone/>
            </a:pPr>
            <a:endParaRPr/>
          </a:p>
        </p:txBody>
      </p:sp>
      <p:sp>
        <p:nvSpPr>
          <p:cNvPr id="362" name="Google Shape;362;p25"/>
          <p:cNvSpPr txBox="1">
            <a:spLocks noGrp="1"/>
          </p:cNvSpPr>
          <p:nvPr>
            <p:ph type="body" idx="3"/>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r>
              <a:rPr lang="ja-JP"/>
              <a:t>上部メニュー「届出」を選択する。</a:t>
            </a:r>
            <a:endParaRPr/>
          </a:p>
          <a:p>
            <a:pPr marL="0" lvl="0" indent="0" algn="l" rtl="0">
              <a:lnSpc>
                <a:spcPct val="120000"/>
              </a:lnSpc>
              <a:spcBef>
                <a:spcPts val="200"/>
              </a:spcBef>
              <a:spcAft>
                <a:spcPts val="0"/>
              </a:spcAft>
              <a:buClr>
                <a:srgbClr val="3F3F3F"/>
              </a:buClr>
              <a:buSzPts val="1000"/>
              <a:buNone/>
            </a:pPr>
            <a:endParaRPr/>
          </a:p>
        </p:txBody>
      </p:sp>
      <p:sp>
        <p:nvSpPr>
          <p:cNvPr id="363" name="Google Shape;363;p25"/>
          <p:cNvSpPr txBox="1">
            <a:spLocks noGrp="1"/>
          </p:cNvSpPr>
          <p:nvPr>
            <p:ph type="body" idx="4"/>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r>
              <a:rPr lang="ja-JP"/>
              <a:t>「申請登録」ボタンより、</a:t>
            </a:r>
            <a:endParaRPr/>
          </a:p>
          <a:p>
            <a:pPr marL="0" lvl="0" indent="0" algn="l" rtl="0">
              <a:lnSpc>
                <a:spcPct val="120000"/>
              </a:lnSpc>
              <a:spcBef>
                <a:spcPts val="200"/>
              </a:spcBef>
              <a:spcAft>
                <a:spcPts val="0"/>
              </a:spcAft>
              <a:buClr>
                <a:srgbClr val="3F3F3F"/>
              </a:buClr>
              <a:buSzPts val="1000"/>
              <a:buNone/>
            </a:pPr>
            <a:r>
              <a:rPr lang="ja-JP"/>
              <a:t>有給休暇、振替出勤、残業申請等の</a:t>
            </a:r>
            <a:endParaRPr/>
          </a:p>
          <a:p>
            <a:pPr marL="0" lvl="0" indent="0" algn="l" rtl="0">
              <a:lnSpc>
                <a:spcPct val="120000"/>
              </a:lnSpc>
              <a:spcBef>
                <a:spcPts val="200"/>
              </a:spcBef>
              <a:spcAft>
                <a:spcPts val="0"/>
              </a:spcAft>
              <a:buClr>
                <a:srgbClr val="3F3F3F"/>
              </a:buClr>
              <a:buSzPts val="1000"/>
              <a:buNone/>
            </a:pPr>
            <a:r>
              <a:rPr lang="ja-JP"/>
              <a:t>届出申請を行います。</a:t>
            </a:r>
            <a:endParaRPr/>
          </a:p>
        </p:txBody>
      </p:sp>
      <p:sp>
        <p:nvSpPr>
          <p:cNvPr id="364" name="Google Shape;364;p25"/>
          <p:cNvSpPr/>
          <p:nvPr/>
        </p:nvSpPr>
        <p:spPr>
          <a:xfrm>
            <a:off x="1881050" y="4310743"/>
            <a:ext cx="308285" cy="245582"/>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65" name="Google Shape;365;p25"/>
          <p:cNvSpPr/>
          <p:nvPr/>
        </p:nvSpPr>
        <p:spPr>
          <a:xfrm>
            <a:off x="260648" y="8049344"/>
            <a:ext cx="396000" cy="216024"/>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6" descr="グラフィカル ユーザー インターフェイス, アプリケーション&#10;&#10;自動的に生成された説明"/>
          <p:cNvPicPr preferRelativeResize="0"/>
          <p:nvPr/>
        </p:nvPicPr>
        <p:blipFill rotWithShape="1">
          <a:blip r:embed="rId3">
            <a:alphaModFix/>
          </a:blip>
          <a:srcRect/>
          <a:stretch/>
        </p:blipFill>
        <p:spPr>
          <a:xfrm>
            <a:off x="233493" y="7060380"/>
            <a:ext cx="4056885" cy="2320735"/>
          </a:xfrm>
          <a:prstGeom prst="rect">
            <a:avLst/>
          </a:prstGeom>
          <a:noFill/>
          <a:ln>
            <a:noFill/>
          </a:ln>
        </p:spPr>
      </p:pic>
      <p:pic>
        <p:nvPicPr>
          <p:cNvPr id="372" name="Google Shape;372;p26" descr="グラフィカル ユーザー インターフェイス, アプリケーション&#10;&#10;自動的に生成された説明"/>
          <p:cNvPicPr preferRelativeResize="0"/>
          <p:nvPr/>
        </p:nvPicPr>
        <p:blipFill rotWithShape="1">
          <a:blip r:embed="rId4">
            <a:alphaModFix/>
          </a:blip>
          <a:srcRect/>
          <a:stretch/>
        </p:blipFill>
        <p:spPr>
          <a:xfrm>
            <a:off x="233493" y="4260775"/>
            <a:ext cx="4056885" cy="2514423"/>
          </a:xfrm>
          <a:prstGeom prst="rect">
            <a:avLst/>
          </a:prstGeom>
          <a:noFill/>
          <a:ln>
            <a:noFill/>
          </a:ln>
        </p:spPr>
      </p:pic>
      <p:pic>
        <p:nvPicPr>
          <p:cNvPr id="373" name="Google Shape;373;p26" descr="グラフィカル ユーザー インターフェイス, テキスト, アプリケーション&#10;&#10;自動的に生成された説明"/>
          <p:cNvPicPr preferRelativeResize="0"/>
          <p:nvPr/>
        </p:nvPicPr>
        <p:blipFill rotWithShape="1">
          <a:blip r:embed="rId5">
            <a:alphaModFix/>
          </a:blip>
          <a:srcRect t="8945"/>
          <a:stretch/>
        </p:blipFill>
        <p:spPr>
          <a:xfrm>
            <a:off x="233493" y="1540515"/>
            <a:ext cx="4056885" cy="2332365"/>
          </a:xfrm>
          <a:prstGeom prst="rect">
            <a:avLst/>
          </a:prstGeom>
          <a:noFill/>
          <a:ln>
            <a:noFill/>
          </a:ln>
        </p:spPr>
      </p:pic>
      <p:sp>
        <p:nvSpPr>
          <p:cNvPr id="374" name="Google Shape;374;p26"/>
          <p:cNvSpPr txBox="1">
            <a:spLocks noGrp="1"/>
          </p:cNvSpPr>
          <p:nvPr>
            <p:ph type="body" idx="1"/>
          </p:nvPr>
        </p:nvSpPr>
        <p:spPr>
          <a:xfrm>
            <a:off x="188640" y="688305"/>
            <a:ext cx="6515544"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有給休暇、振替出勤、残業申請等は「届出」画面より申請します。</a:t>
            </a:r>
            <a:endParaRPr/>
          </a:p>
        </p:txBody>
      </p:sp>
      <p:sp>
        <p:nvSpPr>
          <p:cNvPr id="375" name="Google Shape;375;p26"/>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1400"/>
              <a:buFont typeface="Meiryo"/>
              <a:buNone/>
            </a:pPr>
            <a:r>
              <a:rPr lang="ja-JP" sz="1400">
                <a:solidFill>
                  <a:srgbClr val="FFFFFF"/>
                </a:solidFill>
              </a:rPr>
              <a:t>4-1. </a:t>
            </a:r>
            <a:r>
              <a:rPr lang="ja-JP" sz="1400"/>
              <a:t>届出申請（2/2）</a:t>
            </a:r>
            <a:endParaRPr sz="1400"/>
          </a:p>
        </p:txBody>
      </p:sp>
      <p:sp>
        <p:nvSpPr>
          <p:cNvPr id="376" name="Google Shape;376;p26"/>
          <p:cNvSpPr txBox="1">
            <a:spLocks noGrp="1"/>
          </p:cNvSpPr>
          <p:nvPr>
            <p:ph type="body" idx="2"/>
          </p:nvPr>
        </p:nvSpPr>
        <p:spPr>
          <a:xfrm>
            <a:off x="4437112" y="1456008"/>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r>
              <a:rPr lang="ja-JP"/>
              <a:t>「申請区分」で有給休暇や振替出勤</a:t>
            </a:r>
            <a:endParaRPr/>
          </a:p>
          <a:p>
            <a:pPr marL="0" lvl="0" indent="0" algn="l" rtl="0">
              <a:lnSpc>
                <a:spcPct val="120000"/>
              </a:lnSpc>
              <a:spcBef>
                <a:spcPts val="200"/>
              </a:spcBef>
              <a:spcAft>
                <a:spcPts val="0"/>
              </a:spcAft>
              <a:buClr>
                <a:srgbClr val="3F3F3F"/>
              </a:buClr>
              <a:buSzPts val="1000"/>
              <a:buNone/>
            </a:pPr>
            <a:r>
              <a:rPr lang="ja-JP"/>
              <a:t>等の届出を行いたい内容を選択し、</a:t>
            </a:r>
            <a:endParaRPr/>
          </a:p>
          <a:p>
            <a:pPr marL="0" lvl="0" indent="0" algn="l" rtl="0">
              <a:lnSpc>
                <a:spcPct val="120000"/>
              </a:lnSpc>
              <a:spcBef>
                <a:spcPts val="200"/>
              </a:spcBef>
              <a:spcAft>
                <a:spcPts val="0"/>
              </a:spcAft>
              <a:buClr>
                <a:srgbClr val="3F3F3F"/>
              </a:buClr>
              <a:buSzPts val="1000"/>
              <a:buNone/>
            </a:pPr>
            <a:r>
              <a:rPr lang="ja-JP"/>
              <a:t>必要に応じて取得理由や時刻などを</a:t>
            </a:r>
            <a:endParaRPr/>
          </a:p>
          <a:p>
            <a:pPr marL="0" lvl="0" indent="0" algn="l" rtl="0">
              <a:lnSpc>
                <a:spcPct val="120000"/>
              </a:lnSpc>
              <a:spcBef>
                <a:spcPts val="200"/>
              </a:spcBef>
              <a:spcAft>
                <a:spcPts val="0"/>
              </a:spcAft>
              <a:buClr>
                <a:srgbClr val="3F3F3F"/>
              </a:buClr>
              <a:buSzPts val="1000"/>
              <a:buNone/>
            </a:pPr>
            <a:r>
              <a:rPr lang="ja-JP"/>
              <a:t>入力します。</a:t>
            </a:r>
            <a:endParaRPr/>
          </a:p>
          <a:p>
            <a:pPr marL="0" lvl="0" indent="0" algn="l" rtl="0">
              <a:lnSpc>
                <a:spcPct val="120000"/>
              </a:lnSpc>
              <a:spcBef>
                <a:spcPts val="200"/>
              </a:spcBef>
              <a:spcAft>
                <a:spcPts val="0"/>
              </a:spcAft>
              <a:buClr>
                <a:srgbClr val="3F3F3F"/>
              </a:buClr>
              <a:buSzPts val="1000"/>
              <a:buNone/>
            </a:pPr>
            <a:endParaRPr/>
          </a:p>
          <a:p>
            <a:pPr marL="0" lvl="0" indent="0" algn="l" rtl="0">
              <a:lnSpc>
                <a:spcPct val="120000"/>
              </a:lnSpc>
              <a:spcBef>
                <a:spcPts val="200"/>
              </a:spcBef>
              <a:spcAft>
                <a:spcPts val="0"/>
              </a:spcAft>
              <a:buClr>
                <a:srgbClr val="3F3F3F"/>
              </a:buClr>
              <a:buSzPts val="1000"/>
              <a:buNone/>
            </a:pPr>
            <a:r>
              <a:rPr lang="ja-JP"/>
              <a:t>「登録する」ボタンを押して届出</a:t>
            </a:r>
            <a:endParaRPr/>
          </a:p>
          <a:p>
            <a:pPr marL="0" lvl="0" indent="0" algn="l" rtl="0">
              <a:lnSpc>
                <a:spcPct val="120000"/>
              </a:lnSpc>
              <a:spcBef>
                <a:spcPts val="200"/>
              </a:spcBef>
              <a:spcAft>
                <a:spcPts val="0"/>
              </a:spcAft>
              <a:buClr>
                <a:srgbClr val="3F3F3F"/>
              </a:buClr>
              <a:buSzPts val="1000"/>
              <a:buNone/>
            </a:pPr>
            <a:r>
              <a:rPr lang="ja-JP"/>
              <a:t>申請は完了します。</a:t>
            </a:r>
            <a:endParaRPr/>
          </a:p>
        </p:txBody>
      </p:sp>
      <p:sp>
        <p:nvSpPr>
          <p:cNvPr id="377" name="Google Shape;377;p26"/>
          <p:cNvSpPr txBox="1">
            <a:spLocks noGrp="1"/>
          </p:cNvSpPr>
          <p:nvPr>
            <p:ph type="body" idx="3"/>
          </p:nvPr>
        </p:nvSpPr>
        <p:spPr>
          <a:xfrm>
            <a:off x="4437112" y="4236221"/>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r>
              <a:rPr lang="ja-JP"/>
              <a:t>申請した届出は、承認者（上司）</a:t>
            </a:r>
            <a:endParaRPr/>
          </a:p>
          <a:p>
            <a:pPr marL="0" lvl="0" indent="0" algn="l" rtl="0">
              <a:lnSpc>
                <a:spcPct val="120000"/>
              </a:lnSpc>
              <a:spcBef>
                <a:spcPts val="200"/>
              </a:spcBef>
              <a:spcAft>
                <a:spcPts val="0"/>
              </a:spcAft>
              <a:buClr>
                <a:srgbClr val="3F3F3F"/>
              </a:buClr>
              <a:buSzPts val="1000"/>
              <a:buNone/>
            </a:pPr>
            <a:r>
              <a:rPr lang="ja-JP"/>
              <a:t>から承認されるまでは「申請中」</a:t>
            </a:r>
            <a:endParaRPr/>
          </a:p>
          <a:p>
            <a:pPr marL="0" lvl="0" indent="0" algn="l" rtl="0">
              <a:lnSpc>
                <a:spcPct val="120000"/>
              </a:lnSpc>
              <a:spcBef>
                <a:spcPts val="200"/>
              </a:spcBef>
              <a:spcAft>
                <a:spcPts val="0"/>
              </a:spcAft>
              <a:buClr>
                <a:srgbClr val="3F3F3F"/>
              </a:buClr>
              <a:buSzPts val="1000"/>
              <a:buNone/>
            </a:pPr>
            <a:r>
              <a:rPr lang="ja-JP"/>
              <a:t>タブに表示されます。</a:t>
            </a:r>
            <a:endParaRPr/>
          </a:p>
        </p:txBody>
      </p:sp>
      <p:sp>
        <p:nvSpPr>
          <p:cNvPr id="378" name="Google Shape;378;p26"/>
          <p:cNvSpPr txBox="1">
            <a:spLocks noGrp="1"/>
          </p:cNvSpPr>
          <p:nvPr>
            <p:ph type="body" idx="4"/>
          </p:nvPr>
        </p:nvSpPr>
        <p:spPr>
          <a:xfrm>
            <a:off x="4437112" y="7016434"/>
            <a:ext cx="2267071" cy="2583300"/>
          </a:xfrm>
          <a:prstGeom prst="rect">
            <a:avLst/>
          </a:prstGeom>
          <a:noFill/>
          <a:ln>
            <a:noFill/>
          </a:ln>
        </p:spPr>
        <p:txBody>
          <a:bodyPr spcFirstLastPara="1" wrap="square" lIns="90000" tIns="45700" rIns="91425" bIns="45700" anchor="t" anchorCtr="0">
            <a:normAutofit/>
          </a:bodyPr>
          <a:lstStyle/>
          <a:p>
            <a:pPr marL="0" lvl="0" indent="0" algn="l" rtl="0">
              <a:lnSpc>
                <a:spcPct val="120000"/>
              </a:lnSpc>
              <a:spcBef>
                <a:spcPts val="0"/>
              </a:spcBef>
              <a:spcAft>
                <a:spcPts val="0"/>
              </a:spcAft>
              <a:buClr>
                <a:srgbClr val="3F3F3F"/>
              </a:buClr>
              <a:buSzPts val="1000"/>
              <a:buNone/>
            </a:pPr>
            <a:r>
              <a:rPr lang="ja-JP"/>
              <a:t>承認者（上司）から承認されたあと</a:t>
            </a:r>
            <a:endParaRPr/>
          </a:p>
          <a:p>
            <a:pPr marL="0" lvl="0" indent="0" algn="l" rtl="0">
              <a:lnSpc>
                <a:spcPct val="120000"/>
              </a:lnSpc>
              <a:spcBef>
                <a:spcPts val="200"/>
              </a:spcBef>
              <a:spcAft>
                <a:spcPts val="0"/>
              </a:spcAft>
              <a:buClr>
                <a:srgbClr val="3F3F3F"/>
              </a:buClr>
              <a:buSzPts val="1000"/>
              <a:buNone/>
            </a:pPr>
            <a:r>
              <a:rPr lang="ja-JP"/>
              <a:t>は「承認済」タブに表示されるよう</a:t>
            </a:r>
            <a:endParaRPr/>
          </a:p>
          <a:p>
            <a:pPr marL="0" lvl="0" indent="0" algn="l" rtl="0">
              <a:lnSpc>
                <a:spcPct val="120000"/>
              </a:lnSpc>
              <a:spcBef>
                <a:spcPts val="200"/>
              </a:spcBef>
              <a:spcAft>
                <a:spcPts val="0"/>
              </a:spcAft>
              <a:buClr>
                <a:srgbClr val="3F3F3F"/>
              </a:buClr>
              <a:buSzPts val="1000"/>
              <a:buNone/>
            </a:pPr>
            <a:r>
              <a:rPr lang="ja-JP"/>
              <a:t>になります。</a:t>
            </a:r>
            <a:endParaRPr/>
          </a:p>
          <a:p>
            <a:pPr marL="0" lvl="0" indent="0" algn="l" rtl="0">
              <a:lnSpc>
                <a:spcPct val="120000"/>
              </a:lnSpc>
              <a:spcBef>
                <a:spcPts val="200"/>
              </a:spcBef>
              <a:spcAft>
                <a:spcPts val="0"/>
              </a:spcAft>
              <a:buClr>
                <a:srgbClr val="3F3F3F"/>
              </a:buClr>
              <a:buSzPts val="1000"/>
              <a:buNone/>
            </a:pPr>
            <a:r>
              <a:rPr lang="ja-JP"/>
              <a:t>また、承認者（上司）から承認され</a:t>
            </a:r>
            <a:endParaRPr/>
          </a:p>
          <a:p>
            <a:pPr marL="0" lvl="0" indent="0" algn="l" rtl="0">
              <a:lnSpc>
                <a:spcPct val="120000"/>
              </a:lnSpc>
              <a:spcBef>
                <a:spcPts val="200"/>
              </a:spcBef>
              <a:spcAft>
                <a:spcPts val="0"/>
              </a:spcAft>
              <a:buClr>
                <a:srgbClr val="3F3F3F"/>
              </a:buClr>
              <a:buSzPts val="1000"/>
              <a:buNone/>
            </a:pPr>
            <a:r>
              <a:rPr lang="ja-JP"/>
              <a:t>た時点で、届出の内容が日次勤怠の</a:t>
            </a:r>
            <a:endParaRPr/>
          </a:p>
          <a:p>
            <a:pPr marL="0" lvl="0" indent="0" algn="l" rtl="0">
              <a:lnSpc>
                <a:spcPct val="120000"/>
              </a:lnSpc>
              <a:spcBef>
                <a:spcPts val="200"/>
              </a:spcBef>
              <a:spcAft>
                <a:spcPts val="0"/>
              </a:spcAft>
              <a:buClr>
                <a:srgbClr val="3F3F3F"/>
              </a:buClr>
              <a:buSzPts val="1000"/>
              <a:buNone/>
            </a:pPr>
            <a:r>
              <a:rPr lang="ja-JP"/>
              <a:t>画面にも反映されます。</a:t>
            </a:r>
            <a:endParaRPr/>
          </a:p>
        </p:txBody>
      </p:sp>
      <p:sp>
        <p:nvSpPr>
          <p:cNvPr id="379" name="Google Shape;379;p26"/>
          <p:cNvSpPr/>
          <p:nvPr/>
        </p:nvSpPr>
        <p:spPr>
          <a:xfrm>
            <a:off x="259669" y="2228801"/>
            <a:ext cx="379309" cy="172876"/>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80" name="Google Shape;380;p26"/>
          <p:cNvSpPr/>
          <p:nvPr/>
        </p:nvSpPr>
        <p:spPr>
          <a:xfrm>
            <a:off x="2178885" y="3641925"/>
            <a:ext cx="642692" cy="224682"/>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81" name="Google Shape;381;p26"/>
          <p:cNvSpPr/>
          <p:nvPr/>
        </p:nvSpPr>
        <p:spPr>
          <a:xfrm>
            <a:off x="876300" y="8229600"/>
            <a:ext cx="512233" cy="241300"/>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382" name="Google Shape;382;p26"/>
          <p:cNvSpPr/>
          <p:nvPr/>
        </p:nvSpPr>
        <p:spPr>
          <a:xfrm>
            <a:off x="404664" y="5433649"/>
            <a:ext cx="518203" cy="209797"/>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txBox="1">
            <a:spLocks noGrp="1"/>
          </p:cNvSpPr>
          <p:nvPr>
            <p:ph type="body" idx="1"/>
          </p:nvPr>
        </p:nvSpPr>
        <p:spPr>
          <a:xfrm>
            <a:off x="260648" y="1280591"/>
            <a:ext cx="6336704" cy="8625409"/>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3F3F3F"/>
              </a:buClr>
              <a:buSzPts val="1400"/>
              <a:buFont typeface="Arial"/>
              <a:buNone/>
            </a:pPr>
            <a:r>
              <a:rPr lang="ja-JP" sz="1400" b="1" i="0" u="none" strike="noStrike" cap="none">
                <a:solidFill>
                  <a:srgbClr val="3F3F3F"/>
                </a:solidFill>
                <a:latin typeface="Meiryo"/>
                <a:ea typeface="Meiryo"/>
                <a:cs typeface="Meiryo"/>
                <a:sym typeface="Meiryo"/>
              </a:rPr>
              <a:t>1. ログイン・アプリダウンロード</a:t>
            </a:r>
            <a:endParaRPr sz="1400" b="1"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1-1. ログイン・パスワード変更</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1-2. アプリダウンロード</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1" i="0" u="none" strike="noStrike" cap="none">
                <a:solidFill>
                  <a:srgbClr val="3F3F3F"/>
                </a:solidFill>
                <a:latin typeface="Meiryo"/>
                <a:ea typeface="Meiryo"/>
                <a:cs typeface="Meiryo"/>
                <a:sym typeface="Meiryo"/>
              </a:rPr>
              <a:t>2. 打刻方法</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2-1. 打刻方法について</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2-2. 出勤・退勤打刻</a:t>
            </a:r>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2-3. 休憩打刻</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2-4. ICカード打刻</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2-5. 共有タブレット打刻</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2-6. ピットタッチ打刻</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a:solidFill>
                  <a:srgbClr val="3F3F3F"/>
                </a:solidFill>
                <a:latin typeface="Meiryo"/>
                <a:ea typeface="Meiryo"/>
                <a:cs typeface="Meiryo"/>
                <a:sym typeface="Meiryo"/>
              </a:rPr>
              <a:t>  2-7. QRコード打刻</a:t>
            </a:r>
            <a:endParaRPr>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1" i="0" u="none" strike="noStrike" cap="none">
                <a:solidFill>
                  <a:srgbClr val="3F3F3F"/>
                </a:solidFill>
                <a:latin typeface="Meiryo"/>
                <a:ea typeface="Meiryo"/>
                <a:cs typeface="Meiryo"/>
                <a:sym typeface="Meiryo"/>
              </a:rPr>
              <a:t>3. 日次勤怠</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3-1. 日次勤怠の修正（出退勤時刻の修正 他）</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3-2. 日次勤怠申請</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3-3. 月末締め申請</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1" i="0" u="none" strike="noStrike" cap="none">
                <a:solidFill>
                  <a:srgbClr val="3F3F3F"/>
                </a:solidFill>
                <a:latin typeface="Meiryo"/>
                <a:ea typeface="Meiryo"/>
                <a:cs typeface="Meiryo"/>
                <a:sym typeface="Meiryo"/>
              </a:rPr>
              <a:t>4. 届出申請</a:t>
            </a:r>
            <a:endParaRPr sz="1400" b="0" i="0" u="none" strike="noStrike" cap="none">
              <a:solidFill>
                <a:srgbClr val="3F3F3F"/>
              </a:solidFill>
              <a:latin typeface="Meiryo"/>
              <a:ea typeface="Meiryo"/>
              <a:cs typeface="Meiryo"/>
              <a:sym typeface="Meiryo"/>
            </a:endParaRPr>
          </a:p>
          <a:p>
            <a:pPr marL="0" marR="0" lvl="0" indent="0" algn="l" rtl="0">
              <a:lnSpc>
                <a:spcPct val="200000"/>
              </a:lnSpc>
              <a:spcBef>
                <a:spcPts val="280"/>
              </a:spcBef>
              <a:spcAft>
                <a:spcPts val="0"/>
              </a:spcAft>
              <a:buClr>
                <a:srgbClr val="3F3F3F"/>
              </a:buClr>
              <a:buSzPts val="1400"/>
              <a:buFont typeface="Arial"/>
              <a:buNone/>
            </a:pPr>
            <a:r>
              <a:rPr lang="ja-JP" sz="1400" b="0" i="0" u="none" strike="noStrike" cap="none">
                <a:solidFill>
                  <a:srgbClr val="3F3F3F"/>
                </a:solidFill>
                <a:latin typeface="Meiryo"/>
                <a:ea typeface="Meiryo"/>
                <a:cs typeface="Meiryo"/>
                <a:sym typeface="Meiryo"/>
              </a:rPr>
              <a:t>  4-1. 届出申請</a:t>
            </a:r>
            <a:endParaRPr sz="1400" b="0" i="0" u="none" strike="noStrike" cap="none">
              <a:solidFill>
                <a:srgbClr val="3F3F3F"/>
              </a:solidFill>
              <a:latin typeface="Meiryo"/>
              <a:ea typeface="Meiryo"/>
              <a:cs typeface="Meiryo"/>
              <a:sym typeface="Meiryo"/>
            </a:endParaRPr>
          </a:p>
        </p:txBody>
      </p:sp>
      <p:sp>
        <p:nvSpPr>
          <p:cNvPr id="116" name="Google Shape;116;p3"/>
          <p:cNvSpPr txBox="1">
            <a:spLocks noGrp="1"/>
          </p:cNvSpPr>
          <p:nvPr>
            <p:ph type="title"/>
          </p:nvPr>
        </p:nvSpPr>
        <p:spPr>
          <a:xfrm>
            <a:off x="0" y="0"/>
            <a:ext cx="5373216"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目次</a:t>
            </a:r>
            <a:endParaRPr/>
          </a:p>
        </p:txBody>
      </p:sp>
      <p:sp>
        <p:nvSpPr>
          <p:cNvPr id="117" name="Google Shape;117;p3"/>
          <p:cNvSpPr txBox="1"/>
          <p:nvPr/>
        </p:nvSpPr>
        <p:spPr>
          <a:xfrm>
            <a:off x="152636" y="809044"/>
            <a:ext cx="655272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sz="1400" b="1">
                <a:solidFill>
                  <a:srgbClr val="3F3F3F"/>
                </a:solidFill>
                <a:latin typeface="Meiryo"/>
                <a:ea typeface="Meiryo"/>
                <a:cs typeface="Meiryo"/>
                <a:sym typeface="Meiryo"/>
              </a:rPr>
              <a:t>ページ</a:t>
            </a:r>
            <a:endParaRPr sz="1400" b="1">
              <a:solidFill>
                <a:srgbClr val="3F3F3F"/>
              </a:solidFill>
              <a:latin typeface="Meiryo"/>
              <a:ea typeface="Meiryo"/>
              <a:cs typeface="Meiryo"/>
              <a:sym typeface="Meiryo"/>
            </a:endParaRPr>
          </a:p>
        </p:txBody>
      </p:sp>
      <p:cxnSp>
        <p:nvCxnSpPr>
          <p:cNvPr id="118" name="Google Shape;118;p3"/>
          <p:cNvCxnSpPr/>
          <p:nvPr/>
        </p:nvCxnSpPr>
        <p:spPr>
          <a:xfrm>
            <a:off x="260648" y="1116822"/>
            <a:ext cx="6336704" cy="0"/>
          </a:xfrm>
          <a:prstGeom prst="straightConnector1">
            <a:avLst/>
          </a:prstGeom>
          <a:noFill/>
          <a:ln w="19050" cap="flat" cmpd="sng">
            <a:solidFill>
              <a:srgbClr val="A5A5A5"/>
            </a:solidFill>
            <a:prstDash val="dot"/>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p:nvPr/>
        </p:nvSpPr>
        <p:spPr>
          <a:xfrm>
            <a:off x="0" y="4304928"/>
            <a:ext cx="6858000" cy="64807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1B529A"/>
              </a:buClr>
              <a:buSzPts val="2800"/>
              <a:buFont typeface="Arial"/>
              <a:buNone/>
            </a:pPr>
            <a:r>
              <a:rPr lang="ja-JP" sz="2800" b="1">
                <a:solidFill>
                  <a:srgbClr val="1B529A"/>
                </a:solidFill>
                <a:latin typeface="Meiryo"/>
                <a:ea typeface="Meiryo"/>
                <a:cs typeface="Meiryo"/>
                <a:sym typeface="Meiryo"/>
              </a:rPr>
              <a:t>1. ログイン アプリダウンロード</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5" descr="グラフィカル ユーザー インターフェイス, テキスト, アプリケーション&#10;&#10;自動的に生成された説明"/>
          <p:cNvPicPr preferRelativeResize="0"/>
          <p:nvPr/>
        </p:nvPicPr>
        <p:blipFill rotWithShape="1">
          <a:blip r:embed="rId3">
            <a:alphaModFix/>
          </a:blip>
          <a:srcRect/>
          <a:stretch/>
        </p:blipFill>
        <p:spPr>
          <a:xfrm>
            <a:off x="184775" y="7022997"/>
            <a:ext cx="4103687" cy="2438522"/>
          </a:xfrm>
          <a:prstGeom prst="rect">
            <a:avLst/>
          </a:prstGeom>
          <a:noFill/>
          <a:ln>
            <a:noFill/>
          </a:ln>
        </p:spPr>
      </p:pic>
      <p:pic>
        <p:nvPicPr>
          <p:cNvPr id="129" name="Google Shape;129;p5"/>
          <p:cNvPicPr preferRelativeResize="0">
            <a:picLocks noGrp="1"/>
          </p:cNvPicPr>
          <p:nvPr>
            <p:ph type="pic" idx="2"/>
          </p:nvPr>
        </p:nvPicPr>
        <p:blipFill rotWithShape="1">
          <a:blip r:embed="rId4">
            <a:alphaModFix/>
          </a:blip>
          <a:srcRect t="2795" b="2794"/>
          <a:stretch/>
        </p:blipFill>
        <p:spPr>
          <a:xfrm>
            <a:off x="188913" y="1455738"/>
            <a:ext cx="4103687" cy="2582862"/>
          </a:xfrm>
          <a:prstGeom prst="rect">
            <a:avLst/>
          </a:prstGeom>
          <a:noFill/>
          <a:ln>
            <a:noFill/>
          </a:ln>
        </p:spPr>
      </p:pic>
      <p:pic>
        <p:nvPicPr>
          <p:cNvPr id="130" name="Google Shape;130;p5" descr="おもちゃ, レゴ が含まれている画像&#10;&#10;自動的に生成された説明"/>
          <p:cNvPicPr preferRelativeResize="0"/>
          <p:nvPr/>
        </p:nvPicPr>
        <p:blipFill rotWithShape="1">
          <a:blip r:embed="rId5">
            <a:alphaModFix/>
          </a:blip>
          <a:srcRect/>
          <a:stretch/>
        </p:blipFill>
        <p:spPr>
          <a:xfrm>
            <a:off x="184775" y="1950021"/>
            <a:ext cx="1944305" cy="1543637"/>
          </a:xfrm>
          <a:prstGeom prst="rect">
            <a:avLst/>
          </a:prstGeom>
          <a:noFill/>
          <a:ln>
            <a:noFill/>
          </a:ln>
        </p:spPr>
      </p:pic>
      <p:sp>
        <p:nvSpPr>
          <p:cNvPr id="131" name="Google Shape;131;p5"/>
          <p:cNvSpPr txBox="1">
            <a:spLocks noGrp="1"/>
          </p:cNvSpPr>
          <p:nvPr>
            <p:ph type="body" idx="1"/>
          </p:nvPr>
        </p:nvSpPr>
        <p:spPr>
          <a:xfrm>
            <a:off x="188640" y="706700"/>
            <a:ext cx="6515543" cy="54249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まずはシステムへのログインをお願いします。また、初期設定として担当者が各社員のパスワードを設定していますので、任意のパスワードへの変更をお願いします。</a:t>
            </a:r>
            <a:endParaRPr/>
          </a:p>
        </p:txBody>
      </p:sp>
      <p:sp>
        <p:nvSpPr>
          <p:cNvPr id="132" name="Google Shape;132;p5"/>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1-1. ログイン・パスワード変更</a:t>
            </a:r>
            <a:endParaRPr/>
          </a:p>
        </p:txBody>
      </p:sp>
      <p:sp>
        <p:nvSpPr>
          <p:cNvPr id="133" name="Google Shape;133;p5"/>
          <p:cNvSpPr txBox="1">
            <a:spLocks noGrp="1"/>
          </p:cNvSpPr>
          <p:nvPr>
            <p:ph type="body" idx="5"/>
          </p:nvPr>
        </p:nvSpPr>
        <p:spPr>
          <a:xfrm>
            <a:off x="4365104" y="1456008"/>
            <a:ext cx="2339079"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HRMOS勤怠へログインするための</a:t>
            </a:r>
            <a:endParaRPr/>
          </a:p>
          <a:p>
            <a:pPr marL="0" lvl="0" indent="0" algn="l" rtl="0">
              <a:lnSpc>
                <a:spcPct val="130000"/>
              </a:lnSpc>
              <a:spcBef>
                <a:spcPts val="200"/>
              </a:spcBef>
              <a:spcAft>
                <a:spcPts val="0"/>
              </a:spcAft>
              <a:buClr>
                <a:srgbClr val="3F3F3F"/>
              </a:buClr>
              <a:buSzPts val="1000"/>
              <a:buNone/>
            </a:pPr>
            <a:r>
              <a:rPr lang="ja-JP"/>
              <a:t>情報を、担当者よりメールで</a:t>
            </a:r>
            <a:endParaRPr/>
          </a:p>
          <a:p>
            <a:pPr marL="0" lvl="0" indent="0" algn="l" rtl="0">
              <a:lnSpc>
                <a:spcPct val="130000"/>
              </a:lnSpc>
              <a:spcBef>
                <a:spcPts val="200"/>
              </a:spcBef>
              <a:spcAft>
                <a:spcPts val="0"/>
              </a:spcAft>
              <a:buClr>
                <a:srgbClr val="3F3F3F"/>
              </a:buClr>
              <a:buSzPts val="1000"/>
              <a:buNone/>
            </a:pPr>
            <a:r>
              <a:rPr lang="ja-JP"/>
              <a:t>お送りしました。</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PC・スマホ・タブレットなどからログインURLにアクセスし、「ログインID」、「パスワード」を入力してHRMOS勤怠へログインします。</a:t>
            </a:r>
            <a:endParaRPr/>
          </a:p>
        </p:txBody>
      </p:sp>
      <p:sp>
        <p:nvSpPr>
          <p:cNvPr id="134" name="Google Shape;134;p5"/>
          <p:cNvSpPr txBox="1">
            <a:spLocks noGrp="1"/>
          </p:cNvSpPr>
          <p:nvPr>
            <p:ph type="body" idx="6"/>
          </p:nvPr>
        </p:nvSpPr>
        <p:spPr>
          <a:xfrm>
            <a:off x="4365104" y="4236221"/>
            <a:ext cx="2339079"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これでログインは完了です。</a:t>
            </a:r>
            <a:endParaRPr/>
          </a:p>
          <a:p>
            <a:pPr marL="0" lvl="0" indent="0" algn="l" rtl="0">
              <a:lnSpc>
                <a:spcPct val="130000"/>
              </a:lnSpc>
              <a:spcBef>
                <a:spcPts val="200"/>
              </a:spcBef>
              <a:spcAft>
                <a:spcPts val="0"/>
              </a:spcAft>
              <a:buClr>
                <a:srgbClr val="3F3F3F"/>
              </a:buClr>
              <a:buSzPts val="1000"/>
              <a:buNone/>
            </a:pPr>
            <a:r>
              <a:rPr lang="ja-JP"/>
              <a:t>パスワードを変更するには右上のメニューより「アカウント設定」を選択します。</a:t>
            </a:r>
            <a:endParaRPr/>
          </a:p>
        </p:txBody>
      </p:sp>
      <p:sp>
        <p:nvSpPr>
          <p:cNvPr id="135" name="Google Shape;135;p5"/>
          <p:cNvSpPr txBox="1">
            <a:spLocks noGrp="1"/>
          </p:cNvSpPr>
          <p:nvPr>
            <p:ph type="body" idx="7"/>
          </p:nvPr>
        </p:nvSpPr>
        <p:spPr>
          <a:xfrm>
            <a:off x="4365104" y="7016434"/>
            <a:ext cx="2339079"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現在のパスワードと新しいパスワードを入力し「登録する」ボタンを</a:t>
            </a:r>
            <a:endParaRPr/>
          </a:p>
          <a:p>
            <a:pPr marL="0" lvl="0" indent="0" algn="l" rtl="0">
              <a:lnSpc>
                <a:spcPct val="130000"/>
              </a:lnSpc>
              <a:spcBef>
                <a:spcPts val="200"/>
              </a:spcBef>
              <a:spcAft>
                <a:spcPts val="0"/>
              </a:spcAft>
              <a:buClr>
                <a:srgbClr val="3F3F3F"/>
              </a:buClr>
              <a:buSzPts val="1000"/>
              <a:buNone/>
            </a:pPr>
            <a:r>
              <a:rPr lang="ja-JP"/>
              <a:t>押下します。</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以上で新しいパスワードへの変更が完了しました。</a:t>
            </a:r>
            <a:endParaRPr/>
          </a:p>
        </p:txBody>
      </p:sp>
      <p:sp>
        <p:nvSpPr>
          <p:cNvPr id="136" name="Google Shape;136;p5"/>
          <p:cNvSpPr/>
          <p:nvPr/>
        </p:nvSpPr>
        <p:spPr>
          <a:xfrm>
            <a:off x="2132856" y="8703153"/>
            <a:ext cx="684000" cy="282295"/>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
        <p:nvSpPr>
          <p:cNvPr id="137" name="Google Shape;137;p5"/>
          <p:cNvSpPr/>
          <p:nvPr/>
        </p:nvSpPr>
        <p:spPr>
          <a:xfrm>
            <a:off x="167740" y="7977408"/>
            <a:ext cx="1760338" cy="648000"/>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pic>
        <p:nvPicPr>
          <p:cNvPr id="138" name="Google Shape;138;p5" descr="グラフィカル ユーザー インターフェイス, テキスト, アプリケーション&#10;&#10;自動的に生成された説明"/>
          <p:cNvPicPr preferRelativeResize="0"/>
          <p:nvPr/>
        </p:nvPicPr>
        <p:blipFill rotWithShape="1">
          <a:blip r:embed="rId6">
            <a:alphaModFix/>
          </a:blip>
          <a:srcRect l="25977" r="25636" b="21326"/>
          <a:stretch/>
        </p:blipFill>
        <p:spPr>
          <a:xfrm>
            <a:off x="2132856" y="1455738"/>
            <a:ext cx="2148603" cy="2561348"/>
          </a:xfrm>
          <a:prstGeom prst="rect">
            <a:avLst/>
          </a:prstGeom>
          <a:noFill/>
          <a:ln>
            <a:noFill/>
          </a:ln>
        </p:spPr>
      </p:pic>
      <p:sp>
        <p:nvSpPr>
          <p:cNvPr id="139" name="Google Shape;139;p5"/>
          <p:cNvSpPr/>
          <p:nvPr/>
        </p:nvSpPr>
        <p:spPr>
          <a:xfrm>
            <a:off x="2204864" y="2489963"/>
            <a:ext cx="1980000" cy="518821"/>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pic>
        <p:nvPicPr>
          <p:cNvPr id="140" name="Google Shape;140;p5"/>
          <p:cNvPicPr preferRelativeResize="0"/>
          <p:nvPr/>
        </p:nvPicPr>
        <p:blipFill rotWithShape="1">
          <a:blip r:embed="rId7">
            <a:alphaModFix/>
          </a:blip>
          <a:srcRect l="731" t="906" r="225" b="633"/>
          <a:stretch/>
        </p:blipFill>
        <p:spPr>
          <a:xfrm>
            <a:off x="191246" y="4315013"/>
            <a:ext cx="4087907" cy="2438400"/>
          </a:xfrm>
          <a:prstGeom prst="rect">
            <a:avLst/>
          </a:prstGeom>
          <a:noFill/>
          <a:ln>
            <a:noFill/>
          </a:ln>
        </p:spPr>
      </p:pic>
      <p:sp>
        <p:nvSpPr>
          <p:cNvPr id="141" name="Google Shape;141;p5"/>
          <p:cNvSpPr/>
          <p:nvPr/>
        </p:nvSpPr>
        <p:spPr>
          <a:xfrm>
            <a:off x="3789040" y="4524865"/>
            <a:ext cx="503560" cy="179109"/>
          </a:xfrm>
          <a:prstGeom prst="rect">
            <a:avLst/>
          </a:prstGeom>
          <a:solidFill>
            <a:srgbClr val="FFFFFF">
              <a:alpha val="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6"/>
          <p:cNvPicPr preferRelativeResize="0">
            <a:picLocks noGrp="1"/>
          </p:cNvPicPr>
          <p:nvPr>
            <p:ph type="pic" idx="2"/>
          </p:nvPr>
        </p:nvPicPr>
        <p:blipFill rotWithShape="1">
          <a:blip r:embed="rId3">
            <a:alphaModFix/>
          </a:blip>
          <a:srcRect t="2795" b="2794"/>
          <a:stretch/>
        </p:blipFill>
        <p:spPr>
          <a:xfrm>
            <a:off x="188913" y="1455738"/>
            <a:ext cx="4103687" cy="2582862"/>
          </a:xfrm>
          <a:prstGeom prst="rect">
            <a:avLst/>
          </a:prstGeom>
          <a:noFill/>
          <a:ln>
            <a:noFill/>
          </a:ln>
        </p:spPr>
      </p:pic>
      <p:pic>
        <p:nvPicPr>
          <p:cNvPr id="148" name="Google Shape;148;p6"/>
          <p:cNvPicPr preferRelativeResize="0">
            <a:picLocks noGrp="1"/>
          </p:cNvPicPr>
          <p:nvPr>
            <p:ph type="pic" idx="3"/>
          </p:nvPr>
        </p:nvPicPr>
        <p:blipFill rotWithShape="1">
          <a:blip r:embed="rId3">
            <a:alphaModFix/>
          </a:blip>
          <a:srcRect t="2766" b="2766"/>
          <a:stretch/>
        </p:blipFill>
        <p:spPr>
          <a:xfrm>
            <a:off x="188913" y="4235450"/>
            <a:ext cx="4103687" cy="2584450"/>
          </a:xfrm>
          <a:prstGeom prst="rect">
            <a:avLst/>
          </a:prstGeom>
          <a:noFill/>
          <a:ln>
            <a:noFill/>
          </a:ln>
        </p:spPr>
      </p:pic>
      <p:pic>
        <p:nvPicPr>
          <p:cNvPr id="149" name="Google Shape;149;p6"/>
          <p:cNvPicPr preferRelativeResize="0">
            <a:picLocks noGrp="1"/>
          </p:cNvPicPr>
          <p:nvPr>
            <p:ph type="pic" idx="4"/>
          </p:nvPr>
        </p:nvPicPr>
        <p:blipFill rotWithShape="1">
          <a:blip r:embed="rId3">
            <a:alphaModFix/>
          </a:blip>
          <a:srcRect t="2795" b="2794"/>
          <a:stretch/>
        </p:blipFill>
        <p:spPr>
          <a:xfrm>
            <a:off x="188913" y="7016750"/>
            <a:ext cx="4103687" cy="2582863"/>
          </a:xfrm>
          <a:prstGeom prst="rect">
            <a:avLst/>
          </a:prstGeom>
          <a:noFill/>
          <a:ln>
            <a:noFill/>
          </a:ln>
        </p:spPr>
      </p:pic>
      <p:sp>
        <p:nvSpPr>
          <p:cNvPr id="150" name="Google Shape;150;p6"/>
          <p:cNvSpPr txBox="1">
            <a:spLocks noGrp="1"/>
          </p:cNvSpPr>
          <p:nvPr>
            <p:ph type="body" idx="1"/>
          </p:nvPr>
        </p:nvSpPr>
        <p:spPr>
          <a:xfrm>
            <a:off x="188640" y="689930"/>
            <a:ext cx="6444716" cy="55456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3F3F3F"/>
              </a:buClr>
              <a:buSzPts val="1200"/>
              <a:buFont typeface="Arial"/>
              <a:buNone/>
            </a:pPr>
            <a:r>
              <a:rPr lang="ja-JP"/>
              <a:t>スマートフォンやタブレット端末はWEBブラウザでアクセスする他、アプリを利用するこも可能です。アプリを利用することで日々の打刻がスムーズに行えます。</a:t>
            </a:r>
            <a:endParaRPr/>
          </a:p>
        </p:txBody>
      </p:sp>
      <p:sp>
        <p:nvSpPr>
          <p:cNvPr id="151" name="Google Shape;151;p6"/>
          <p:cNvSpPr txBox="1">
            <a:spLocks noGrp="1"/>
          </p:cNvSpPr>
          <p:nvPr>
            <p:ph type="title"/>
          </p:nvPr>
        </p:nvSpPr>
        <p:spPr>
          <a:xfrm>
            <a:off x="-11875" y="0"/>
            <a:ext cx="5529107" cy="4885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1-2. アプリダウンロード</a:t>
            </a:r>
            <a:endParaRPr sz="1400"/>
          </a:p>
        </p:txBody>
      </p:sp>
      <p:sp>
        <p:nvSpPr>
          <p:cNvPr id="152" name="Google Shape;152;p6"/>
          <p:cNvSpPr txBox="1">
            <a:spLocks noGrp="1"/>
          </p:cNvSpPr>
          <p:nvPr>
            <p:ph type="body" idx="5"/>
          </p:nvPr>
        </p:nvSpPr>
        <p:spPr>
          <a:xfrm>
            <a:off x="4293096" y="1456008"/>
            <a:ext cx="2564904" cy="2582529"/>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「App Store」もしくは「Google Play</a:t>
            </a:r>
            <a:endParaRPr/>
          </a:p>
          <a:p>
            <a:pPr marL="0" lvl="0" indent="0" algn="l" rtl="0">
              <a:lnSpc>
                <a:spcPct val="130000"/>
              </a:lnSpc>
              <a:spcBef>
                <a:spcPts val="200"/>
              </a:spcBef>
              <a:spcAft>
                <a:spcPts val="0"/>
              </a:spcAft>
              <a:buClr>
                <a:srgbClr val="3F3F3F"/>
              </a:buClr>
              <a:buSzPts val="1000"/>
              <a:buNone/>
            </a:pPr>
            <a:r>
              <a:rPr lang="ja-JP"/>
              <a:t>ストア」から</a:t>
            </a:r>
            <a:endParaRPr/>
          </a:p>
          <a:p>
            <a:pPr marL="0" lvl="0" indent="0" algn="l" rtl="0">
              <a:lnSpc>
                <a:spcPct val="130000"/>
              </a:lnSpc>
              <a:spcBef>
                <a:spcPts val="200"/>
              </a:spcBef>
              <a:spcAft>
                <a:spcPts val="0"/>
              </a:spcAft>
              <a:buClr>
                <a:srgbClr val="1B529A"/>
              </a:buClr>
              <a:buSzPts val="1000"/>
              <a:buNone/>
            </a:pPr>
            <a:r>
              <a:rPr lang="ja-JP">
                <a:solidFill>
                  <a:srgbClr val="1B529A"/>
                </a:solidFill>
              </a:rPr>
              <a:t>【利用者用】勤怠管理「HRMOS勤怠」</a:t>
            </a:r>
            <a:endParaRPr>
              <a:solidFill>
                <a:srgbClr val="1B529A"/>
              </a:solidFill>
            </a:endParaRPr>
          </a:p>
          <a:p>
            <a:pPr marL="0" lvl="0" indent="0" algn="l" rtl="0">
              <a:lnSpc>
                <a:spcPct val="130000"/>
              </a:lnSpc>
              <a:spcBef>
                <a:spcPts val="200"/>
              </a:spcBef>
              <a:spcAft>
                <a:spcPts val="0"/>
              </a:spcAft>
              <a:buClr>
                <a:srgbClr val="3F3F3F"/>
              </a:buClr>
              <a:buSzPts val="1000"/>
              <a:buNone/>
            </a:pPr>
            <a:r>
              <a:rPr lang="ja-JP"/>
              <a:t>アプリをダウンロードします。</a:t>
            </a:r>
            <a:endParaRPr/>
          </a:p>
          <a:p>
            <a:pPr marL="0" lvl="0" indent="0" algn="l" rtl="0">
              <a:lnSpc>
                <a:spcPct val="130000"/>
              </a:lnSpc>
              <a:spcBef>
                <a:spcPts val="200"/>
              </a:spcBef>
              <a:spcAft>
                <a:spcPts val="0"/>
              </a:spcAft>
              <a:buClr>
                <a:srgbClr val="3F3F3F"/>
              </a:buClr>
              <a:buSzPts val="1000"/>
              <a:buNone/>
            </a:pPr>
            <a:endParaRPr>
              <a:solidFill>
                <a:srgbClr val="EE7609"/>
              </a:solidFill>
            </a:endParaRPr>
          </a:p>
          <a:p>
            <a:pPr marL="0" lvl="0" indent="0" algn="l" rtl="0">
              <a:lnSpc>
                <a:spcPct val="130000"/>
              </a:lnSpc>
              <a:spcBef>
                <a:spcPts val="200"/>
              </a:spcBef>
              <a:spcAft>
                <a:spcPts val="0"/>
              </a:spcAft>
              <a:buClr>
                <a:srgbClr val="1B529A"/>
              </a:buClr>
              <a:buSzPts val="1000"/>
              <a:buNone/>
            </a:pPr>
            <a:r>
              <a:rPr lang="ja-JP">
                <a:solidFill>
                  <a:srgbClr val="1B529A"/>
                </a:solidFill>
              </a:rPr>
              <a:t>【管理者専用】勤怠管理「HRMOS勤怠」</a:t>
            </a:r>
            <a:endParaRPr>
              <a:solidFill>
                <a:srgbClr val="1B529A"/>
              </a:solidFill>
            </a:endParaRPr>
          </a:p>
          <a:p>
            <a:pPr marL="0" lvl="0" indent="0" algn="l" rtl="0">
              <a:lnSpc>
                <a:spcPct val="130000"/>
              </a:lnSpc>
              <a:spcBef>
                <a:spcPts val="200"/>
              </a:spcBef>
              <a:spcAft>
                <a:spcPts val="0"/>
              </a:spcAft>
              <a:buClr>
                <a:srgbClr val="3F3F3F"/>
              </a:buClr>
              <a:buSzPts val="1000"/>
              <a:buNone/>
            </a:pPr>
            <a:r>
              <a:rPr lang="ja-JP"/>
              <a:t>アプリは 「2-4 ICカード打刻」を利用する場合のみ各拠点の端末にインストールします。※利用状況はシステム管理者にお問い合わせください。</a:t>
            </a:r>
            <a:endParaRPr/>
          </a:p>
        </p:txBody>
      </p:sp>
      <p:sp>
        <p:nvSpPr>
          <p:cNvPr id="153" name="Google Shape;153;p6"/>
          <p:cNvSpPr txBox="1">
            <a:spLocks noGrp="1"/>
          </p:cNvSpPr>
          <p:nvPr>
            <p:ph type="body" idx="6"/>
          </p:nvPr>
        </p:nvSpPr>
        <p:spPr>
          <a:xfrm>
            <a:off x="4367322" y="4236221"/>
            <a:ext cx="2336862"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「1-1. ログイン・パスワード変更」で利用した、ログイン情報を入力しログインをします。</a:t>
            </a:r>
            <a:endParaRPr/>
          </a:p>
        </p:txBody>
      </p:sp>
      <p:sp>
        <p:nvSpPr>
          <p:cNvPr id="154" name="Google Shape;154;p6"/>
          <p:cNvSpPr txBox="1">
            <a:spLocks noGrp="1"/>
          </p:cNvSpPr>
          <p:nvPr>
            <p:ph type="body" idx="7"/>
          </p:nvPr>
        </p:nvSpPr>
        <p:spPr>
          <a:xfrm>
            <a:off x="4367322" y="7016434"/>
            <a:ext cx="2336862" cy="2583300"/>
          </a:xfrm>
          <a:prstGeom prst="rect">
            <a:avLst/>
          </a:prstGeom>
          <a:noFill/>
          <a:ln>
            <a:noFill/>
          </a:ln>
        </p:spPr>
        <p:txBody>
          <a:bodyPr spcFirstLastPara="1" wrap="square" lIns="90000" tIns="45700" rIns="91425" bIns="45700" anchor="t" anchorCtr="0">
            <a:normAutofit/>
          </a:bodyPr>
          <a:lstStyle/>
          <a:p>
            <a:pPr marL="0" lvl="0" indent="0" algn="l" rtl="0">
              <a:lnSpc>
                <a:spcPct val="130000"/>
              </a:lnSpc>
              <a:spcBef>
                <a:spcPts val="0"/>
              </a:spcBef>
              <a:spcAft>
                <a:spcPts val="0"/>
              </a:spcAft>
              <a:buClr>
                <a:srgbClr val="3F3F3F"/>
              </a:buClr>
              <a:buSzPts val="1000"/>
              <a:buNone/>
            </a:pPr>
            <a:r>
              <a:rPr lang="ja-JP"/>
              <a:t>端末から位置情報を求めるメッセージが出ますので必ず位置情報の利用を許可してください。</a:t>
            </a: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endParaRPr/>
          </a:p>
          <a:p>
            <a:pPr marL="0" lvl="0" indent="0" algn="l" rtl="0">
              <a:lnSpc>
                <a:spcPct val="130000"/>
              </a:lnSpc>
              <a:spcBef>
                <a:spcPts val="200"/>
              </a:spcBef>
              <a:spcAft>
                <a:spcPts val="0"/>
              </a:spcAft>
              <a:buClr>
                <a:srgbClr val="3F3F3F"/>
              </a:buClr>
              <a:buSzPts val="1000"/>
              <a:buNone/>
            </a:pPr>
            <a:r>
              <a:rPr lang="ja-JP"/>
              <a:t>以上で、スマートフォンやタブレットから打刻をする準備が完了しました。</a:t>
            </a:r>
            <a:endParaRPr/>
          </a:p>
        </p:txBody>
      </p:sp>
      <p:pic>
        <p:nvPicPr>
          <p:cNvPr id="155" name="Google Shape;155;p6"/>
          <p:cNvPicPr preferRelativeResize="0"/>
          <p:nvPr/>
        </p:nvPicPr>
        <p:blipFill rotWithShape="1">
          <a:blip r:embed="rId4">
            <a:alphaModFix/>
          </a:blip>
          <a:srcRect/>
          <a:stretch/>
        </p:blipFill>
        <p:spPr>
          <a:xfrm>
            <a:off x="764704" y="7016434"/>
            <a:ext cx="2928108" cy="2583299"/>
          </a:xfrm>
          <a:prstGeom prst="rect">
            <a:avLst/>
          </a:prstGeom>
          <a:noFill/>
          <a:ln>
            <a:noFill/>
          </a:ln>
        </p:spPr>
      </p:pic>
      <p:sp>
        <p:nvSpPr>
          <p:cNvPr id="156" name="Google Shape;156;p6"/>
          <p:cNvSpPr/>
          <p:nvPr/>
        </p:nvSpPr>
        <p:spPr>
          <a:xfrm>
            <a:off x="2211414" y="8392160"/>
            <a:ext cx="1073570" cy="377264"/>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pic>
        <p:nvPicPr>
          <p:cNvPr id="157" name="Google Shape;157;p6"/>
          <p:cNvPicPr preferRelativeResize="0"/>
          <p:nvPr/>
        </p:nvPicPr>
        <p:blipFill rotWithShape="1">
          <a:blip r:embed="rId5">
            <a:alphaModFix/>
          </a:blip>
          <a:srcRect/>
          <a:stretch/>
        </p:blipFill>
        <p:spPr>
          <a:xfrm>
            <a:off x="189281" y="4404164"/>
            <a:ext cx="4103319" cy="2283129"/>
          </a:xfrm>
          <a:prstGeom prst="rect">
            <a:avLst/>
          </a:prstGeom>
          <a:noFill/>
          <a:ln>
            <a:noFill/>
          </a:ln>
        </p:spPr>
      </p:pic>
      <p:sp>
        <p:nvSpPr>
          <p:cNvPr id="158" name="Google Shape;158;p6"/>
          <p:cNvSpPr/>
          <p:nvPr/>
        </p:nvSpPr>
        <p:spPr>
          <a:xfrm>
            <a:off x="1296449" y="4404044"/>
            <a:ext cx="188336" cy="170309"/>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59" name="Google Shape;159;p6"/>
          <p:cNvSpPr/>
          <p:nvPr/>
        </p:nvSpPr>
        <p:spPr>
          <a:xfrm>
            <a:off x="2696378" y="4407538"/>
            <a:ext cx="188336" cy="170309"/>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sp>
        <p:nvSpPr>
          <p:cNvPr id="160" name="Google Shape;160;p6"/>
          <p:cNvSpPr/>
          <p:nvPr/>
        </p:nvSpPr>
        <p:spPr>
          <a:xfrm>
            <a:off x="3973830" y="4407556"/>
            <a:ext cx="297179" cy="170309"/>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a:ea typeface="Meiryo"/>
              <a:cs typeface="Meiryo"/>
              <a:sym typeface="Meiryo"/>
            </a:endParaRPr>
          </a:p>
        </p:txBody>
      </p:sp>
      <p:pic>
        <p:nvPicPr>
          <p:cNvPr id="161" name="Google Shape;161;p6" descr="ロゴ&#10;&#10;自動的に生成された説明"/>
          <p:cNvPicPr preferRelativeResize="0"/>
          <p:nvPr/>
        </p:nvPicPr>
        <p:blipFill rotWithShape="1">
          <a:blip r:embed="rId6">
            <a:alphaModFix/>
          </a:blip>
          <a:srcRect/>
          <a:stretch/>
        </p:blipFill>
        <p:spPr>
          <a:xfrm>
            <a:off x="787624" y="2048371"/>
            <a:ext cx="902092" cy="902092"/>
          </a:xfrm>
          <a:prstGeom prst="rect">
            <a:avLst/>
          </a:prstGeom>
          <a:noFill/>
          <a:ln>
            <a:noFill/>
          </a:ln>
        </p:spPr>
      </p:pic>
      <p:sp>
        <p:nvSpPr>
          <p:cNvPr id="162" name="Google Shape;162;p6"/>
          <p:cNvSpPr txBox="1"/>
          <p:nvPr/>
        </p:nvSpPr>
        <p:spPr>
          <a:xfrm>
            <a:off x="514807" y="3159187"/>
            <a:ext cx="144772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50">
                <a:solidFill>
                  <a:srgbClr val="1B529A"/>
                </a:solidFill>
                <a:latin typeface="Meiryo"/>
                <a:ea typeface="Meiryo"/>
                <a:cs typeface="Meiryo"/>
                <a:sym typeface="Meiryo"/>
              </a:rPr>
              <a:t>HRMOS勤怠</a:t>
            </a:r>
            <a:endParaRPr sz="1050">
              <a:solidFill>
                <a:srgbClr val="1B529A"/>
              </a:solidFill>
              <a:latin typeface="Meiryo"/>
              <a:ea typeface="Meiryo"/>
              <a:cs typeface="Meiryo"/>
              <a:sym typeface="Meiryo"/>
            </a:endParaRPr>
          </a:p>
          <a:p>
            <a:pPr marL="0" marR="0" lvl="0" indent="0" algn="ctr" rtl="0">
              <a:spcBef>
                <a:spcPts val="0"/>
              </a:spcBef>
              <a:spcAft>
                <a:spcPts val="0"/>
              </a:spcAft>
              <a:buNone/>
            </a:pPr>
            <a:r>
              <a:rPr lang="ja-JP" sz="1050">
                <a:solidFill>
                  <a:srgbClr val="1B529A"/>
                </a:solidFill>
                <a:latin typeface="Meiryo"/>
                <a:ea typeface="Meiryo"/>
                <a:cs typeface="Meiryo"/>
                <a:sym typeface="Meiryo"/>
              </a:rPr>
              <a:t>利用者用アプリ</a:t>
            </a:r>
            <a:endParaRPr sz="1050">
              <a:solidFill>
                <a:srgbClr val="1B529A"/>
              </a:solidFill>
              <a:latin typeface="Meiryo"/>
              <a:ea typeface="Meiryo"/>
              <a:cs typeface="Meiryo"/>
              <a:sym typeface="Meiryo"/>
            </a:endParaRPr>
          </a:p>
        </p:txBody>
      </p:sp>
      <p:pic>
        <p:nvPicPr>
          <p:cNvPr id="163" name="Google Shape;163;p6"/>
          <p:cNvPicPr preferRelativeResize="0"/>
          <p:nvPr/>
        </p:nvPicPr>
        <p:blipFill rotWithShape="1">
          <a:blip r:embed="rId7">
            <a:alphaModFix/>
          </a:blip>
          <a:srcRect b="1121"/>
          <a:stretch/>
        </p:blipFill>
        <p:spPr>
          <a:xfrm>
            <a:off x="2211414" y="1564680"/>
            <a:ext cx="1955800" cy="247385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ctrTitle"/>
          </p:nvPr>
        </p:nvSpPr>
        <p:spPr>
          <a:xfrm>
            <a:off x="0" y="4215352"/>
            <a:ext cx="6858000" cy="737648"/>
          </a:xfrm>
          <a:prstGeom prst="rect">
            <a:avLst/>
          </a:prstGeom>
          <a:noFill/>
          <a:ln>
            <a:noFill/>
          </a:ln>
        </p:spPr>
        <p:txBody>
          <a:bodyPr spcFirstLastPara="1" wrap="square" lIns="91425" tIns="45700" rIns="91425" bIns="45700" anchor="ctr" anchorCtr="0">
            <a:noAutofit/>
          </a:bodyPr>
          <a:lstStyle/>
          <a:p>
            <a:pPr marL="0" lvl="0" indent="0" algn="ctr" rtl="0">
              <a:lnSpc>
                <a:spcPct val="120000"/>
              </a:lnSpc>
              <a:spcBef>
                <a:spcPts val="0"/>
              </a:spcBef>
              <a:spcAft>
                <a:spcPts val="0"/>
              </a:spcAft>
              <a:buClr>
                <a:srgbClr val="1B529A"/>
              </a:buClr>
              <a:buSzPts val="2800"/>
              <a:buFont typeface="Meiryo"/>
              <a:buNone/>
            </a:pPr>
            <a:r>
              <a:rPr lang="ja-JP" sz="2800"/>
              <a:t>2. 打刻方法</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0" y="-1"/>
            <a:ext cx="5373216" cy="4973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2-1. 打刻方法について</a:t>
            </a:r>
            <a:endParaRPr sz="1400"/>
          </a:p>
        </p:txBody>
      </p:sp>
      <p:sp>
        <p:nvSpPr>
          <p:cNvPr id="174" name="Google Shape;174;p8"/>
          <p:cNvSpPr txBox="1">
            <a:spLocks noGrp="1"/>
          </p:cNvSpPr>
          <p:nvPr>
            <p:ph type="body" idx="1"/>
          </p:nvPr>
        </p:nvSpPr>
        <p:spPr>
          <a:xfrm>
            <a:off x="260648" y="1640632"/>
            <a:ext cx="6336704" cy="108011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各社員個人のPC・SP機器から打刻ボタンをクリックして打刻します。スマホは 1.2) のアプリを利用することも可能です。</a:t>
            </a:r>
            <a:endParaRPr sz="1200" b="0" i="0" u="none" strike="noStrike" cap="none">
              <a:solidFill>
                <a:schemeClr val="dk1"/>
              </a:solidFill>
              <a:latin typeface="Meiryo"/>
              <a:ea typeface="Meiryo"/>
              <a:cs typeface="Meiryo"/>
              <a:sym typeface="Meiryo"/>
            </a:endParaRPr>
          </a:p>
        </p:txBody>
      </p:sp>
      <p:sp>
        <p:nvSpPr>
          <p:cNvPr id="175" name="Google Shape;175;p8"/>
          <p:cNvSpPr txBox="1"/>
          <p:nvPr/>
        </p:nvSpPr>
        <p:spPr>
          <a:xfrm>
            <a:off x="260648" y="724731"/>
            <a:ext cx="6336704" cy="307778"/>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3F3F3F"/>
              </a:buClr>
              <a:buSzPts val="1200"/>
              <a:buFont typeface="Arial"/>
              <a:buNone/>
            </a:pPr>
            <a:endParaRPr sz="1200" b="1" i="0">
              <a:solidFill>
                <a:srgbClr val="3F3F3F"/>
              </a:solidFill>
              <a:latin typeface="Meiryo"/>
              <a:ea typeface="Meiryo"/>
              <a:cs typeface="Meiryo"/>
              <a:sym typeface="Meiryo"/>
            </a:endParaRPr>
          </a:p>
        </p:txBody>
      </p:sp>
      <p:sp>
        <p:nvSpPr>
          <p:cNvPr id="176" name="Google Shape;176;p8"/>
          <p:cNvSpPr txBox="1"/>
          <p:nvPr/>
        </p:nvSpPr>
        <p:spPr>
          <a:xfrm>
            <a:off x="260648" y="1164415"/>
            <a:ext cx="63367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sz="1400" b="1">
                <a:solidFill>
                  <a:srgbClr val="3F3F3F"/>
                </a:solidFill>
                <a:latin typeface="Meiryo"/>
                <a:ea typeface="Meiryo"/>
                <a:cs typeface="Meiryo"/>
                <a:sym typeface="Meiryo"/>
              </a:rPr>
              <a:t>WEBブラウザ打刻</a:t>
            </a:r>
            <a:endParaRPr sz="1400" b="1">
              <a:solidFill>
                <a:srgbClr val="3F3F3F"/>
              </a:solidFill>
              <a:latin typeface="Meiryo"/>
              <a:ea typeface="Meiryo"/>
              <a:cs typeface="Meiryo"/>
              <a:sym typeface="Meiryo"/>
            </a:endParaRPr>
          </a:p>
        </p:txBody>
      </p:sp>
      <p:cxnSp>
        <p:nvCxnSpPr>
          <p:cNvPr id="177" name="Google Shape;177;p8"/>
          <p:cNvCxnSpPr/>
          <p:nvPr/>
        </p:nvCxnSpPr>
        <p:spPr>
          <a:xfrm>
            <a:off x="260648" y="1472193"/>
            <a:ext cx="6336704" cy="0"/>
          </a:xfrm>
          <a:prstGeom prst="straightConnector1">
            <a:avLst/>
          </a:prstGeom>
          <a:noFill/>
          <a:ln w="19050" cap="flat" cmpd="sng">
            <a:solidFill>
              <a:srgbClr val="A5A5A5"/>
            </a:solidFill>
            <a:prstDash val="dot"/>
            <a:round/>
            <a:headEnd type="none" w="sm" len="sm"/>
            <a:tailEnd type="none" w="sm" len="sm"/>
          </a:ln>
        </p:spPr>
      </p:cxnSp>
      <p:sp>
        <p:nvSpPr>
          <p:cNvPr id="178" name="Google Shape;178;p8"/>
          <p:cNvSpPr txBox="1"/>
          <p:nvPr/>
        </p:nvSpPr>
        <p:spPr>
          <a:xfrm>
            <a:off x="260648" y="5457057"/>
            <a:ext cx="6408712" cy="144015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200"/>
              <a:buFont typeface="Arial"/>
              <a:buNone/>
            </a:pPr>
            <a:r>
              <a:rPr lang="ja-JP" sz="1200">
                <a:solidFill>
                  <a:schemeClr val="dk1"/>
                </a:solidFill>
                <a:latin typeface="Meiryo"/>
                <a:ea typeface="Meiryo"/>
                <a:cs typeface="Meiryo"/>
                <a:sym typeface="Meiryo"/>
              </a:rPr>
              <a:t>会社（各拠点）で打刻用専用のPC・SPを一台設置し、管理者用アプリをインストールして、各社員はIDカード、定期券（suica、pasumo）をかざして打刻します。</a:t>
            </a:r>
            <a:endParaRPr sz="1200">
              <a:solidFill>
                <a:schemeClr val="dk1"/>
              </a:solidFill>
              <a:latin typeface="Meiryo"/>
              <a:ea typeface="Meiryo"/>
              <a:cs typeface="Meiryo"/>
              <a:sym typeface="Meiryo"/>
            </a:endParaRPr>
          </a:p>
        </p:txBody>
      </p:sp>
      <p:sp>
        <p:nvSpPr>
          <p:cNvPr id="179" name="Google Shape;179;p8"/>
          <p:cNvSpPr txBox="1"/>
          <p:nvPr/>
        </p:nvSpPr>
        <p:spPr>
          <a:xfrm>
            <a:off x="260648" y="4980841"/>
            <a:ext cx="63367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sz="1400" b="1">
                <a:solidFill>
                  <a:srgbClr val="3F3F3F"/>
                </a:solidFill>
                <a:latin typeface="Meiryo"/>
                <a:ea typeface="Meiryo"/>
                <a:cs typeface="Meiryo"/>
                <a:sym typeface="Meiryo"/>
              </a:rPr>
              <a:t>ICカード打刻</a:t>
            </a:r>
            <a:endParaRPr sz="1400" b="1">
              <a:solidFill>
                <a:srgbClr val="3F3F3F"/>
              </a:solidFill>
              <a:latin typeface="Meiryo"/>
              <a:ea typeface="Meiryo"/>
              <a:cs typeface="Meiryo"/>
              <a:sym typeface="Meiryo"/>
            </a:endParaRPr>
          </a:p>
        </p:txBody>
      </p:sp>
      <p:cxnSp>
        <p:nvCxnSpPr>
          <p:cNvPr id="180" name="Google Shape;180;p8"/>
          <p:cNvCxnSpPr/>
          <p:nvPr/>
        </p:nvCxnSpPr>
        <p:spPr>
          <a:xfrm>
            <a:off x="260648" y="5288619"/>
            <a:ext cx="6336704" cy="0"/>
          </a:xfrm>
          <a:prstGeom prst="straightConnector1">
            <a:avLst/>
          </a:prstGeom>
          <a:noFill/>
          <a:ln w="19050" cap="flat" cmpd="sng">
            <a:solidFill>
              <a:srgbClr val="A5A5A5"/>
            </a:solidFill>
            <a:prstDash val="dot"/>
            <a:round/>
            <a:headEnd type="none" w="sm" len="sm"/>
            <a:tailEnd type="none" w="sm" len="sm"/>
          </a:ln>
        </p:spPr>
      </p:cxnSp>
      <p:pic>
        <p:nvPicPr>
          <p:cNvPr id="181" name="Google Shape;181;p8"/>
          <p:cNvPicPr preferRelativeResize="0"/>
          <p:nvPr/>
        </p:nvPicPr>
        <p:blipFill rotWithShape="1">
          <a:blip r:embed="rId3">
            <a:alphaModFix/>
          </a:blip>
          <a:srcRect b="6442"/>
          <a:stretch/>
        </p:blipFill>
        <p:spPr>
          <a:xfrm>
            <a:off x="1250307" y="2483698"/>
            <a:ext cx="4136876" cy="2397294"/>
          </a:xfrm>
          <a:prstGeom prst="rect">
            <a:avLst/>
          </a:prstGeom>
          <a:noFill/>
          <a:ln>
            <a:noFill/>
          </a:ln>
        </p:spPr>
      </p:pic>
      <p:pic>
        <p:nvPicPr>
          <p:cNvPr id="182" name="Google Shape;182;p8"/>
          <p:cNvPicPr preferRelativeResize="0"/>
          <p:nvPr/>
        </p:nvPicPr>
        <p:blipFill rotWithShape="1">
          <a:blip r:embed="rId4">
            <a:alphaModFix/>
          </a:blip>
          <a:srcRect/>
          <a:stretch/>
        </p:blipFill>
        <p:spPr>
          <a:xfrm>
            <a:off x="1369858" y="6722603"/>
            <a:ext cx="4118283" cy="25508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9"/>
          <p:cNvSpPr txBox="1">
            <a:spLocks noGrp="1"/>
          </p:cNvSpPr>
          <p:nvPr>
            <p:ph type="title"/>
          </p:nvPr>
        </p:nvSpPr>
        <p:spPr>
          <a:xfrm>
            <a:off x="0" y="-1"/>
            <a:ext cx="5373216" cy="4973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400"/>
              <a:buFont typeface="Meiryo"/>
              <a:buNone/>
            </a:pPr>
            <a:r>
              <a:rPr lang="ja-JP" sz="1400"/>
              <a:t>2-1. 打刻方法について</a:t>
            </a:r>
            <a:endParaRPr sz="1400"/>
          </a:p>
        </p:txBody>
      </p:sp>
      <p:sp>
        <p:nvSpPr>
          <p:cNvPr id="188" name="Google Shape;188;p9"/>
          <p:cNvSpPr txBox="1">
            <a:spLocks noGrp="1"/>
          </p:cNvSpPr>
          <p:nvPr>
            <p:ph type="body" idx="1"/>
          </p:nvPr>
        </p:nvSpPr>
        <p:spPr>
          <a:xfrm>
            <a:off x="260648" y="1640632"/>
            <a:ext cx="6336704" cy="108011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200"/>
              <a:buFont typeface="Arial"/>
              <a:buNone/>
            </a:pPr>
            <a:r>
              <a:rPr lang="ja-JP" sz="1200" b="0" i="0" u="none" strike="noStrike" cap="none">
                <a:solidFill>
                  <a:schemeClr val="dk1"/>
                </a:solidFill>
                <a:latin typeface="Meiryo"/>
                <a:ea typeface="Meiryo"/>
                <a:cs typeface="Meiryo"/>
                <a:sym typeface="Meiryo"/>
              </a:rPr>
              <a:t>iPad・iPhoneで打刻ボタンをクリックして打刻します。</a:t>
            </a:r>
            <a:endParaRPr sz="1200" b="0" i="0" u="none" strike="noStrike" cap="none">
              <a:solidFill>
                <a:schemeClr val="dk1"/>
              </a:solidFill>
              <a:latin typeface="Meiryo"/>
              <a:ea typeface="Meiryo"/>
              <a:cs typeface="Meiryo"/>
              <a:sym typeface="Meiryo"/>
            </a:endParaRPr>
          </a:p>
        </p:txBody>
      </p:sp>
      <p:sp>
        <p:nvSpPr>
          <p:cNvPr id="189" name="Google Shape;189;p9"/>
          <p:cNvSpPr txBox="1"/>
          <p:nvPr/>
        </p:nvSpPr>
        <p:spPr>
          <a:xfrm>
            <a:off x="260648" y="724731"/>
            <a:ext cx="6336704" cy="307778"/>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3F3F3F"/>
              </a:buClr>
              <a:buSzPts val="1200"/>
              <a:buFont typeface="Arial"/>
              <a:buNone/>
            </a:pPr>
            <a:endParaRPr sz="1200" b="1" i="0">
              <a:solidFill>
                <a:srgbClr val="3F3F3F"/>
              </a:solidFill>
              <a:latin typeface="Meiryo"/>
              <a:ea typeface="Meiryo"/>
              <a:cs typeface="Meiryo"/>
              <a:sym typeface="Meiryo"/>
            </a:endParaRPr>
          </a:p>
        </p:txBody>
      </p:sp>
      <p:sp>
        <p:nvSpPr>
          <p:cNvPr id="190" name="Google Shape;190;p9"/>
          <p:cNvSpPr txBox="1"/>
          <p:nvPr/>
        </p:nvSpPr>
        <p:spPr>
          <a:xfrm>
            <a:off x="260648" y="1164415"/>
            <a:ext cx="63367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sz="1400" b="1">
                <a:solidFill>
                  <a:srgbClr val="3F3F3F"/>
                </a:solidFill>
                <a:latin typeface="Meiryo"/>
                <a:ea typeface="Meiryo"/>
                <a:cs typeface="Meiryo"/>
                <a:sym typeface="Meiryo"/>
              </a:rPr>
              <a:t>共有タブレット打刻</a:t>
            </a:r>
            <a:endParaRPr sz="1400" b="1">
              <a:solidFill>
                <a:srgbClr val="3F3F3F"/>
              </a:solidFill>
              <a:latin typeface="Meiryo"/>
              <a:ea typeface="Meiryo"/>
              <a:cs typeface="Meiryo"/>
              <a:sym typeface="Meiryo"/>
            </a:endParaRPr>
          </a:p>
        </p:txBody>
      </p:sp>
      <p:cxnSp>
        <p:nvCxnSpPr>
          <p:cNvPr id="191" name="Google Shape;191;p9"/>
          <p:cNvCxnSpPr/>
          <p:nvPr/>
        </p:nvCxnSpPr>
        <p:spPr>
          <a:xfrm>
            <a:off x="260648" y="1472193"/>
            <a:ext cx="6336704" cy="0"/>
          </a:xfrm>
          <a:prstGeom prst="straightConnector1">
            <a:avLst/>
          </a:prstGeom>
          <a:noFill/>
          <a:ln w="19050" cap="flat" cmpd="sng">
            <a:solidFill>
              <a:srgbClr val="A5A5A5"/>
            </a:solidFill>
            <a:prstDash val="dot"/>
            <a:round/>
            <a:headEnd type="none" w="sm" len="sm"/>
            <a:tailEnd type="none" w="sm" len="sm"/>
          </a:ln>
        </p:spPr>
      </p:cxnSp>
      <p:sp>
        <p:nvSpPr>
          <p:cNvPr id="192" name="Google Shape;192;p9"/>
          <p:cNvSpPr txBox="1"/>
          <p:nvPr/>
        </p:nvSpPr>
        <p:spPr>
          <a:xfrm>
            <a:off x="260648" y="5457057"/>
            <a:ext cx="6408712" cy="144015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200"/>
              <a:buFont typeface="Arial"/>
              <a:buNone/>
            </a:pPr>
            <a:r>
              <a:rPr lang="ja-JP" sz="1200">
                <a:solidFill>
                  <a:schemeClr val="dk1"/>
                </a:solidFill>
                <a:latin typeface="Meiryo"/>
                <a:ea typeface="Meiryo"/>
                <a:cs typeface="Meiryo"/>
                <a:sym typeface="Meiryo"/>
              </a:rPr>
              <a:t>ピットタッチ・プロ３にICカードをかざして打刻します。</a:t>
            </a:r>
            <a:endParaRPr sz="1200">
              <a:solidFill>
                <a:schemeClr val="dk1"/>
              </a:solidFill>
              <a:latin typeface="Meiryo"/>
              <a:ea typeface="Meiryo"/>
              <a:cs typeface="Meiryo"/>
              <a:sym typeface="Meiryo"/>
            </a:endParaRPr>
          </a:p>
        </p:txBody>
      </p:sp>
      <p:sp>
        <p:nvSpPr>
          <p:cNvPr id="193" name="Google Shape;193;p9"/>
          <p:cNvSpPr txBox="1"/>
          <p:nvPr/>
        </p:nvSpPr>
        <p:spPr>
          <a:xfrm>
            <a:off x="260648" y="4980841"/>
            <a:ext cx="63367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a:solidFill>
                  <a:srgbClr val="1B529A"/>
                </a:solidFill>
                <a:latin typeface="Meiryo"/>
                <a:ea typeface="Meiryo"/>
                <a:cs typeface="Meiryo"/>
                <a:sym typeface="Meiryo"/>
              </a:rPr>
              <a:t>■</a:t>
            </a:r>
            <a:r>
              <a:rPr lang="ja-JP" sz="1400" b="1">
                <a:solidFill>
                  <a:srgbClr val="5D3A1A"/>
                </a:solidFill>
                <a:latin typeface="Meiryo"/>
                <a:ea typeface="Meiryo"/>
                <a:cs typeface="Meiryo"/>
                <a:sym typeface="Meiryo"/>
              </a:rPr>
              <a:t>  </a:t>
            </a:r>
            <a:r>
              <a:rPr lang="ja-JP" sz="1400" b="1">
                <a:solidFill>
                  <a:srgbClr val="3F3F3F"/>
                </a:solidFill>
                <a:latin typeface="Meiryo"/>
                <a:ea typeface="Meiryo"/>
                <a:cs typeface="Meiryo"/>
                <a:sym typeface="Meiryo"/>
              </a:rPr>
              <a:t>ピットタッチ打刻</a:t>
            </a:r>
            <a:endParaRPr sz="1400" b="1">
              <a:solidFill>
                <a:srgbClr val="3F3F3F"/>
              </a:solidFill>
              <a:latin typeface="Meiryo"/>
              <a:ea typeface="Meiryo"/>
              <a:cs typeface="Meiryo"/>
              <a:sym typeface="Meiryo"/>
            </a:endParaRPr>
          </a:p>
        </p:txBody>
      </p:sp>
      <p:cxnSp>
        <p:nvCxnSpPr>
          <p:cNvPr id="194" name="Google Shape;194;p9"/>
          <p:cNvCxnSpPr/>
          <p:nvPr/>
        </p:nvCxnSpPr>
        <p:spPr>
          <a:xfrm>
            <a:off x="260648" y="5288619"/>
            <a:ext cx="6336704" cy="0"/>
          </a:xfrm>
          <a:prstGeom prst="straightConnector1">
            <a:avLst/>
          </a:prstGeom>
          <a:noFill/>
          <a:ln w="19050" cap="flat" cmpd="sng">
            <a:solidFill>
              <a:srgbClr val="A5A5A5"/>
            </a:solidFill>
            <a:prstDash val="dot"/>
            <a:round/>
            <a:headEnd type="none" w="sm" len="sm"/>
            <a:tailEnd type="none" w="sm" len="sm"/>
          </a:ln>
        </p:spPr>
      </p:cxnSp>
      <p:pic>
        <p:nvPicPr>
          <p:cNvPr id="195" name="Google Shape;195;p9"/>
          <p:cNvPicPr preferRelativeResize="0"/>
          <p:nvPr/>
        </p:nvPicPr>
        <p:blipFill rotWithShape="1">
          <a:blip r:embed="rId3">
            <a:alphaModFix/>
          </a:blip>
          <a:srcRect/>
          <a:stretch/>
        </p:blipFill>
        <p:spPr>
          <a:xfrm>
            <a:off x="1501833" y="2144688"/>
            <a:ext cx="3583351" cy="2409495"/>
          </a:xfrm>
          <a:prstGeom prst="rect">
            <a:avLst/>
          </a:prstGeom>
          <a:noFill/>
          <a:ln>
            <a:noFill/>
          </a:ln>
        </p:spPr>
      </p:pic>
      <p:pic>
        <p:nvPicPr>
          <p:cNvPr id="196" name="Google Shape;196;p9"/>
          <p:cNvPicPr preferRelativeResize="0"/>
          <p:nvPr/>
        </p:nvPicPr>
        <p:blipFill rotWithShape="1">
          <a:blip r:embed="rId4">
            <a:alphaModFix/>
          </a:blip>
          <a:srcRect/>
          <a:stretch/>
        </p:blipFill>
        <p:spPr>
          <a:xfrm>
            <a:off x="1844824" y="5961112"/>
            <a:ext cx="2936924" cy="3002189"/>
          </a:xfrm>
          <a:prstGeom prst="rect">
            <a:avLst/>
          </a:prstGeom>
          <a:noFill/>
          <a:ln>
            <a:noFill/>
          </a:ln>
        </p:spPr>
      </p:pic>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2517</Words>
  <Application>Microsoft Macintosh PowerPoint</Application>
  <PresentationFormat>A4 210 x 297 mm</PresentationFormat>
  <Paragraphs>224</Paragraphs>
  <Slides>24</Slides>
  <Notes>24</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24</vt:i4>
      </vt:variant>
    </vt:vector>
  </HeadingPairs>
  <TitlesOfParts>
    <vt:vector size="29" baseType="lpstr">
      <vt:lpstr>Meiryo</vt:lpstr>
      <vt:lpstr>Arial</vt:lpstr>
      <vt:lpstr>Calibri</vt:lpstr>
      <vt:lpstr>デザインの設定</vt:lpstr>
      <vt:lpstr>Office テーマ</vt:lpstr>
      <vt:lpstr>PowerPoint プレゼンテーション</vt:lpstr>
      <vt:lpstr>はじめに</vt:lpstr>
      <vt:lpstr>目次</vt:lpstr>
      <vt:lpstr>PowerPoint プレゼンテーション</vt:lpstr>
      <vt:lpstr>1-1. ログイン・パスワード変更</vt:lpstr>
      <vt:lpstr>1-2. アプリダウンロード</vt:lpstr>
      <vt:lpstr>2. 打刻方法</vt:lpstr>
      <vt:lpstr>2-1. 打刻方法について</vt:lpstr>
      <vt:lpstr>2-1. 打刻方法について</vt:lpstr>
      <vt:lpstr>2-1. 打刻方法について</vt:lpstr>
      <vt:lpstr>2-2. 出勤・退勤打刻</vt:lpstr>
      <vt:lpstr>2-3. 休憩打刻</vt:lpstr>
      <vt:lpstr>2-4. ICカード打刻</vt:lpstr>
      <vt:lpstr>2-5. 共有タブレット打刻</vt:lpstr>
      <vt:lpstr>2-6. ピットタッチ打刻</vt:lpstr>
      <vt:lpstr>2-7. QRコード打刻</vt:lpstr>
      <vt:lpstr>3. 日次勤怠</vt:lpstr>
      <vt:lpstr>3-1. 日次勤怠の修正（1/2）</vt:lpstr>
      <vt:lpstr>3-1. 日次勤怠の修正（2/2）</vt:lpstr>
      <vt:lpstr>3-2. 日次勤怠申請</vt:lpstr>
      <vt:lpstr>3-3. 月末締め申請</vt:lpstr>
      <vt:lpstr>4. 届出申請</vt:lpstr>
      <vt:lpstr>4-1. 届出申請（1/2）</vt:lpstr>
      <vt:lpstr>4-1. 届出申請（2/2）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hamada</dc:creator>
  <cp:lastModifiedBy>大石 夏実</cp:lastModifiedBy>
  <cp:revision>1</cp:revision>
  <dcterms:created xsi:type="dcterms:W3CDTF">2014-04-14T01:39:15Z</dcterms:created>
  <dcterms:modified xsi:type="dcterms:W3CDTF">2024-03-12T10:27:11Z</dcterms:modified>
</cp:coreProperties>
</file>